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Frank Ruhl Libre"/>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F92BE7-1BDF-4878-8F8D-3671F2EE2CAF}">
  <a:tblStyle styleId="{0AF92BE7-1BDF-4878-8F8D-3671F2EE2CA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SemiBold-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FrankRuhlLibre-bold.fntdata"/><Relationship Id="rId14" Type="http://schemas.openxmlformats.org/officeDocument/2006/relationships/slide" Target="slides/slide8.xml"/><Relationship Id="rId36" Type="http://schemas.openxmlformats.org/officeDocument/2006/relationships/font" Target="fonts/FrankRuhlLibr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bd3e493b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bbd3e493b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dde1fc8f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dde1fc8f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bd628bcc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bd628bcc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d70a8295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bd70a8295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d628bcc9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d628bcc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bd628bcc9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bd628bcc9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d628bcc9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d628bcc9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d70a8295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d70a8295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dde1fc8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dde1fc8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d628bcc9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d628bcc9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of conve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dde1fc8f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dde1fc8f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of conve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bd3e493b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bd3e493b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d628bcc9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d628bcc9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dde1fc8f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dde1fc8f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c61d1b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c61d1b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c61d1b5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c61d1b5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c61d1b51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c61d1b51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d628bcc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d628bcc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d70a8295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d70a8295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d880285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d880285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d628bcc9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d628bcc9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20337"/>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10" name="Google Shape;10;p2"/>
          <p:cNvSpPr txBox="1"/>
          <p:nvPr>
            <p:ph type="title"/>
          </p:nvPr>
        </p:nvSpPr>
        <p:spPr>
          <a:xfrm>
            <a:off x="904850" y="1253682"/>
            <a:ext cx="7333800" cy="1595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7200">
                <a:solidFill>
                  <a:schemeClr val="accent2"/>
                </a:solidFill>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11" name="Google Shape;11;p2"/>
          <p:cNvSpPr txBox="1"/>
          <p:nvPr>
            <p:ph idx="1" type="body"/>
          </p:nvPr>
        </p:nvSpPr>
        <p:spPr>
          <a:xfrm>
            <a:off x="2496200" y="4275729"/>
            <a:ext cx="4151400" cy="3045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indent="-292100" lvl="1" marL="9144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indent="-292100" lvl="2" marL="13716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indent="-292100" lvl="3" marL="18288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indent="-292100" lvl="4" marL="22860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indent="-292100" lvl="5" marL="27432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indent="-292100" lvl="6" marL="32004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indent="-292100" lvl="7" marL="36576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indent="-292100" lvl="8" marL="41148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p:txBody>
      </p:sp>
      <p:sp>
        <p:nvSpPr>
          <p:cNvPr id="12" name="Google Shape;12;p2"/>
          <p:cNvSpPr txBox="1"/>
          <p:nvPr>
            <p:ph idx="2" type="subTitle"/>
          </p:nvPr>
        </p:nvSpPr>
        <p:spPr>
          <a:xfrm>
            <a:off x="2496200" y="2791614"/>
            <a:ext cx="4151400" cy="700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500">
                <a:solidFill>
                  <a:schemeClr val="accent2"/>
                </a:solidFill>
              </a:defRPr>
            </a:lvl1pPr>
            <a:lvl2pPr lvl="1" algn="l">
              <a:lnSpc>
                <a:spcPct val="115000"/>
              </a:lnSpc>
              <a:spcBef>
                <a:spcPts val="1600"/>
              </a:spcBef>
              <a:spcAft>
                <a:spcPts val="0"/>
              </a:spcAft>
              <a:buSzPts val="1400"/>
              <a:buNone/>
              <a:defRPr>
                <a:solidFill>
                  <a:schemeClr val="accent2"/>
                </a:solidFill>
              </a:defRPr>
            </a:lvl2pPr>
            <a:lvl3pPr lvl="2" algn="l">
              <a:lnSpc>
                <a:spcPct val="115000"/>
              </a:lnSpc>
              <a:spcBef>
                <a:spcPts val="1600"/>
              </a:spcBef>
              <a:spcAft>
                <a:spcPts val="0"/>
              </a:spcAft>
              <a:buSzPts val="1400"/>
              <a:buNone/>
              <a:defRPr>
                <a:solidFill>
                  <a:schemeClr val="accent2"/>
                </a:solidFill>
              </a:defRPr>
            </a:lvl3pPr>
            <a:lvl4pPr lvl="3" algn="l">
              <a:lnSpc>
                <a:spcPct val="115000"/>
              </a:lnSpc>
              <a:spcBef>
                <a:spcPts val="1600"/>
              </a:spcBef>
              <a:spcAft>
                <a:spcPts val="0"/>
              </a:spcAft>
              <a:buSzPts val="1400"/>
              <a:buNone/>
              <a:defRPr>
                <a:solidFill>
                  <a:schemeClr val="accent2"/>
                </a:solidFill>
              </a:defRPr>
            </a:lvl4pPr>
            <a:lvl5pPr lvl="4" algn="l">
              <a:lnSpc>
                <a:spcPct val="115000"/>
              </a:lnSpc>
              <a:spcBef>
                <a:spcPts val="1600"/>
              </a:spcBef>
              <a:spcAft>
                <a:spcPts val="0"/>
              </a:spcAft>
              <a:buSzPts val="1400"/>
              <a:buNone/>
              <a:defRPr>
                <a:solidFill>
                  <a:schemeClr val="accent2"/>
                </a:solidFill>
              </a:defRPr>
            </a:lvl5pPr>
            <a:lvl6pPr lvl="5" algn="l">
              <a:lnSpc>
                <a:spcPct val="115000"/>
              </a:lnSpc>
              <a:spcBef>
                <a:spcPts val="1600"/>
              </a:spcBef>
              <a:spcAft>
                <a:spcPts val="0"/>
              </a:spcAft>
              <a:buSzPts val="1400"/>
              <a:buNone/>
              <a:defRPr>
                <a:solidFill>
                  <a:schemeClr val="accent2"/>
                </a:solidFill>
              </a:defRPr>
            </a:lvl6pPr>
            <a:lvl7pPr lvl="6" algn="l">
              <a:lnSpc>
                <a:spcPct val="115000"/>
              </a:lnSpc>
              <a:spcBef>
                <a:spcPts val="1600"/>
              </a:spcBef>
              <a:spcAft>
                <a:spcPts val="0"/>
              </a:spcAft>
              <a:buSzPts val="1400"/>
              <a:buNone/>
              <a:defRPr>
                <a:solidFill>
                  <a:schemeClr val="accent2"/>
                </a:solidFill>
              </a:defRPr>
            </a:lvl7pPr>
            <a:lvl8pPr lvl="7" algn="l">
              <a:lnSpc>
                <a:spcPct val="115000"/>
              </a:lnSpc>
              <a:spcBef>
                <a:spcPts val="1600"/>
              </a:spcBef>
              <a:spcAft>
                <a:spcPts val="0"/>
              </a:spcAft>
              <a:buSzPts val="1400"/>
              <a:buNone/>
              <a:defRPr>
                <a:solidFill>
                  <a:schemeClr val="accent2"/>
                </a:solidFill>
              </a:defRPr>
            </a:lvl8pPr>
            <a:lvl9pPr lvl="8" algn="l">
              <a:lnSpc>
                <a:spcPct val="115000"/>
              </a:lnSpc>
              <a:spcBef>
                <a:spcPts val="1600"/>
              </a:spcBef>
              <a:spcAft>
                <a:spcPts val="1600"/>
              </a:spcAft>
              <a:buSzPts val="1400"/>
              <a:buNone/>
              <a:defRPr>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0" l="0" r="0" t="0"/>
          <a:stretch/>
        </p:blipFill>
        <p:spPr>
          <a:xfrm>
            <a:off x="3965" y="0"/>
            <a:ext cx="9136072" cy="5143501"/>
          </a:xfrm>
          <a:prstGeom prst="rect">
            <a:avLst/>
          </a:prstGeom>
          <a:noFill/>
          <a:ln>
            <a:noFill/>
          </a:ln>
        </p:spPr>
      </p:pic>
      <p:sp>
        <p:nvSpPr>
          <p:cNvPr id="61" name="Google Shape;61;p11"/>
          <p:cNvSpPr txBox="1"/>
          <p:nvPr>
            <p:ph hasCustomPrompt="1" type="title"/>
          </p:nvPr>
        </p:nvSpPr>
        <p:spPr>
          <a:xfrm>
            <a:off x="311700" y="606575"/>
            <a:ext cx="8520600" cy="167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3000"/>
              <a:buNone/>
              <a:defRPr sz="13000">
                <a:solidFill>
                  <a:srgbClr val="57068C"/>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2" name="Google Shape;62;p11"/>
          <p:cNvSpPr txBox="1"/>
          <p:nvPr>
            <p:ph idx="1" type="body"/>
          </p:nvPr>
        </p:nvSpPr>
        <p:spPr>
          <a:xfrm>
            <a:off x="3007950" y="3094875"/>
            <a:ext cx="3128100" cy="1186800"/>
          </a:xfrm>
          <a:prstGeom prst="rect">
            <a:avLst/>
          </a:prstGeom>
          <a:noFill/>
          <a:ln>
            <a:noFill/>
          </a:ln>
        </p:spPr>
        <p:txBody>
          <a:bodyPr anchorCtr="0" anchor="t" bIns="91425" lIns="91425" spcFirstLastPara="1" rIns="91425" wrap="square" tIns="91425">
            <a:noAutofit/>
          </a:bodyPr>
          <a:lstStyle>
            <a:lvl1pPr indent="-298450" lvl="0" marL="457200" algn="ctr">
              <a:lnSpc>
                <a:spcPct val="115000"/>
              </a:lnSpc>
              <a:spcBef>
                <a:spcPts val="0"/>
              </a:spcBef>
              <a:spcAft>
                <a:spcPts val="0"/>
              </a:spcAft>
              <a:buSzPts val="1100"/>
              <a:buChar char="●"/>
              <a:defRPr sz="1100"/>
            </a:lvl1pPr>
            <a:lvl2pPr indent="-298450" lvl="1" marL="914400" algn="ctr">
              <a:lnSpc>
                <a:spcPct val="115000"/>
              </a:lnSpc>
              <a:spcBef>
                <a:spcPts val="0"/>
              </a:spcBef>
              <a:spcAft>
                <a:spcPts val="0"/>
              </a:spcAft>
              <a:buSzPts val="1100"/>
              <a:buChar char="○"/>
              <a:defRPr sz="1100"/>
            </a:lvl2pPr>
            <a:lvl3pPr indent="-298450" lvl="2" marL="1371600" algn="ctr">
              <a:lnSpc>
                <a:spcPct val="115000"/>
              </a:lnSpc>
              <a:spcBef>
                <a:spcPts val="0"/>
              </a:spcBef>
              <a:spcAft>
                <a:spcPts val="0"/>
              </a:spcAft>
              <a:buSzPts val="1100"/>
              <a:buChar char="■"/>
              <a:defRPr sz="1100"/>
            </a:lvl3pPr>
            <a:lvl4pPr indent="-298450" lvl="3" marL="1828800" algn="ctr">
              <a:lnSpc>
                <a:spcPct val="115000"/>
              </a:lnSpc>
              <a:spcBef>
                <a:spcPts val="0"/>
              </a:spcBef>
              <a:spcAft>
                <a:spcPts val="0"/>
              </a:spcAft>
              <a:buSzPts val="1100"/>
              <a:buChar char="●"/>
              <a:defRPr sz="1100"/>
            </a:lvl4pPr>
            <a:lvl5pPr indent="-298450" lvl="4" marL="2286000" algn="ctr">
              <a:lnSpc>
                <a:spcPct val="115000"/>
              </a:lnSpc>
              <a:spcBef>
                <a:spcPts val="0"/>
              </a:spcBef>
              <a:spcAft>
                <a:spcPts val="0"/>
              </a:spcAft>
              <a:buSzPts val="1100"/>
              <a:buChar char="○"/>
              <a:defRPr sz="1100"/>
            </a:lvl5pPr>
            <a:lvl6pPr indent="-298450" lvl="5" marL="2743200" algn="ctr">
              <a:lnSpc>
                <a:spcPct val="115000"/>
              </a:lnSpc>
              <a:spcBef>
                <a:spcPts val="0"/>
              </a:spcBef>
              <a:spcAft>
                <a:spcPts val="0"/>
              </a:spcAft>
              <a:buSzPts val="1100"/>
              <a:buChar char="■"/>
              <a:defRPr sz="1100"/>
            </a:lvl6pPr>
            <a:lvl7pPr indent="-298450" lvl="6" marL="3200400" algn="ctr">
              <a:lnSpc>
                <a:spcPct val="115000"/>
              </a:lnSpc>
              <a:spcBef>
                <a:spcPts val="0"/>
              </a:spcBef>
              <a:spcAft>
                <a:spcPts val="0"/>
              </a:spcAft>
              <a:buSzPts val="1100"/>
              <a:buChar char="●"/>
              <a:defRPr sz="1100"/>
            </a:lvl7pPr>
            <a:lvl8pPr indent="-298450" lvl="7" marL="3657600" algn="ctr">
              <a:lnSpc>
                <a:spcPct val="115000"/>
              </a:lnSpc>
              <a:spcBef>
                <a:spcPts val="0"/>
              </a:spcBef>
              <a:spcAft>
                <a:spcPts val="0"/>
              </a:spcAft>
              <a:buSzPts val="1100"/>
              <a:buChar char="○"/>
              <a:defRPr sz="1100"/>
            </a:lvl8pPr>
            <a:lvl9pPr indent="-298450" lvl="8" marL="4114800" algn="ctr">
              <a:lnSpc>
                <a:spcPct val="115000"/>
              </a:lnSpc>
              <a:spcBef>
                <a:spcPts val="0"/>
              </a:spcBef>
              <a:spcAft>
                <a:spcPts val="0"/>
              </a:spcAft>
              <a:buSzPts val="1100"/>
              <a:buChar char="■"/>
              <a:defRPr sz="1100"/>
            </a:lvl9pPr>
          </a:lstStyle>
          <a:p/>
        </p:txBody>
      </p:sp>
      <p:pic>
        <p:nvPicPr>
          <p:cNvPr descr=" " id="63" name="Google Shape;63;p11"/>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64" name="Google Shape;64;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65" name="Google Shape;65;p11"/>
          <p:cNvSpPr txBox="1"/>
          <p:nvPr>
            <p:ph idx="2" type="subTitle"/>
          </p:nvPr>
        </p:nvSpPr>
        <p:spPr>
          <a:xfrm>
            <a:off x="1429500" y="2353776"/>
            <a:ext cx="6285000" cy="463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b="1" sz="2800">
                <a:solidFill>
                  <a:schemeClr val="accent1"/>
                </a:solidFill>
                <a:latin typeface="Frank Ruhl Libre"/>
                <a:ea typeface="Frank Ruhl Libre"/>
                <a:cs typeface="Frank Ruhl Libre"/>
                <a:sym typeface="Frank Ruhl Libr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CUSTOM">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0" l="0" r="0" t="0"/>
          <a:stretch/>
        </p:blipFill>
        <p:spPr>
          <a:xfrm>
            <a:off x="0" y="0"/>
            <a:ext cx="9143997" cy="5143510"/>
          </a:xfrm>
          <a:prstGeom prst="rect">
            <a:avLst/>
          </a:prstGeom>
          <a:noFill/>
          <a:ln>
            <a:noFill/>
          </a:ln>
        </p:spPr>
      </p:pic>
      <p:pic>
        <p:nvPicPr>
          <p:cNvPr descr=" " id="68" name="Google Shape;68;p12"/>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69" name="Google Shape;69;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70" name="Google Shape;70;p12"/>
          <p:cNvSpPr txBox="1"/>
          <p:nvPr>
            <p:ph type="title"/>
          </p:nvPr>
        </p:nvSpPr>
        <p:spPr>
          <a:xfrm>
            <a:off x="4969800" y="1412750"/>
            <a:ext cx="3766800" cy="13746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57068C"/>
              </a:buClr>
              <a:buSzPts val="3600"/>
              <a:buNone/>
              <a:defRPr>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12"/>
          <p:cNvSpPr txBox="1"/>
          <p:nvPr>
            <p:ph idx="1" type="body"/>
          </p:nvPr>
        </p:nvSpPr>
        <p:spPr>
          <a:xfrm>
            <a:off x="4969675" y="2901150"/>
            <a:ext cx="3766800" cy="1374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800"/>
              </a:spcBef>
              <a:spcAft>
                <a:spcPts val="0"/>
              </a:spcAft>
              <a:buSzPts val="1100"/>
              <a:buChar char="○"/>
              <a:defRPr sz="1100"/>
            </a:lvl2pPr>
            <a:lvl3pPr indent="-298450" lvl="2" marL="1371600" algn="l">
              <a:lnSpc>
                <a:spcPct val="125000"/>
              </a:lnSpc>
              <a:spcBef>
                <a:spcPts val="800"/>
              </a:spcBef>
              <a:spcAft>
                <a:spcPts val="0"/>
              </a:spcAft>
              <a:buSzPts val="1100"/>
              <a:buChar char="■"/>
              <a:defRPr sz="1100"/>
            </a:lvl3pPr>
            <a:lvl4pPr indent="-298450" lvl="3" marL="1828800" algn="l">
              <a:lnSpc>
                <a:spcPct val="125000"/>
              </a:lnSpc>
              <a:spcBef>
                <a:spcPts val="800"/>
              </a:spcBef>
              <a:spcAft>
                <a:spcPts val="0"/>
              </a:spcAft>
              <a:buSzPts val="1100"/>
              <a:buChar char="●"/>
              <a:defRPr sz="1100"/>
            </a:lvl4pPr>
            <a:lvl5pPr indent="-298450" lvl="4" marL="2286000" algn="l">
              <a:lnSpc>
                <a:spcPct val="125000"/>
              </a:lnSpc>
              <a:spcBef>
                <a:spcPts val="800"/>
              </a:spcBef>
              <a:spcAft>
                <a:spcPts val="0"/>
              </a:spcAft>
              <a:buSzPts val="1100"/>
              <a:buChar char="○"/>
              <a:defRPr sz="1100"/>
            </a:lvl5pPr>
            <a:lvl6pPr indent="-298450" lvl="5" marL="2743200" algn="l">
              <a:lnSpc>
                <a:spcPct val="125000"/>
              </a:lnSpc>
              <a:spcBef>
                <a:spcPts val="800"/>
              </a:spcBef>
              <a:spcAft>
                <a:spcPts val="0"/>
              </a:spcAft>
              <a:buSzPts val="1100"/>
              <a:buChar char="■"/>
              <a:defRPr sz="1100"/>
            </a:lvl6pPr>
            <a:lvl7pPr indent="-298450" lvl="6" marL="3200400" algn="l">
              <a:lnSpc>
                <a:spcPct val="125000"/>
              </a:lnSpc>
              <a:spcBef>
                <a:spcPts val="800"/>
              </a:spcBef>
              <a:spcAft>
                <a:spcPts val="0"/>
              </a:spcAft>
              <a:buSzPts val="1100"/>
              <a:buChar char="●"/>
              <a:defRPr sz="1100"/>
            </a:lvl7pPr>
            <a:lvl8pPr indent="-298450" lvl="7" marL="3657600" algn="l">
              <a:lnSpc>
                <a:spcPct val="125000"/>
              </a:lnSpc>
              <a:spcBef>
                <a:spcPts val="800"/>
              </a:spcBef>
              <a:spcAft>
                <a:spcPts val="0"/>
              </a:spcAft>
              <a:buSzPts val="1100"/>
              <a:buChar char="○"/>
              <a:defRPr sz="1100"/>
            </a:lvl8pPr>
            <a:lvl9pPr indent="-298450" lvl="8" marL="4114800" algn="l">
              <a:lnSpc>
                <a:spcPct val="125000"/>
              </a:lnSpc>
              <a:spcBef>
                <a:spcPts val="800"/>
              </a:spcBef>
              <a:spcAft>
                <a:spcPts val="800"/>
              </a:spcAft>
              <a:buSzPts val="1100"/>
              <a:buChar char="■"/>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1">
    <p:spTree>
      <p:nvGrpSpPr>
        <p:cNvPr id="72" name="Shape 72"/>
        <p:cNvGrpSpPr/>
        <p:nvPr/>
      </p:nvGrpSpPr>
      <p:grpSpPr>
        <a:xfrm>
          <a:off x="0" y="0"/>
          <a:ext cx="0" cy="0"/>
          <a:chOff x="0" y="0"/>
          <a:chExt cx="0" cy="0"/>
        </a:xfrm>
      </p:grpSpPr>
      <p:pic>
        <p:nvPicPr>
          <p:cNvPr descr=" " id="73" name="Google Shape;73;p1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4" name="Google Shape;74;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75" name="Google Shape;75;p13"/>
          <p:cNvSpPr txBox="1"/>
          <p:nvPr>
            <p:ph type="title"/>
          </p:nvPr>
        </p:nvSpPr>
        <p:spPr>
          <a:xfrm>
            <a:off x="311700" y="587975"/>
            <a:ext cx="3610800" cy="891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000"/>
              <a:buNone/>
              <a:defRPr sz="40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3"/>
          <p:cNvSpPr txBox="1"/>
          <p:nvPr>
            <p:ph idx="1" type="body"/>
          </p:nvPr>
        </p:nvSpPr>
        <p:spPr>
          <a:xfrm>
            <a:off x="311700" y="1836175"/>
            <a:ext cx="3610800" cy="24396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800"/>
              </a:spcBef>
              <a:spcAft>
                <a:spcPts val="0"/>
              </a:spcAft>
              <a:buSzPts val="1400"/>
              <a:buChar char="○"/>
              <a:defRPr/>
            </a:lvl2pPr>
            <a:lvl3pPr indent="-317500" lvl="2" marL="1371600" algn="l">
              <a:lnSpc>
                <a:spcPct val="125000"/>
              </a:lnSpc>
              <a:spcBef>
                <a:spcPts val="800"/>
              </a:spcBef>
              <a:spcAft>
                <a:spcPts val="0"/>
              </a:spcAft>
              <a:buSzPts val="1400"/>
              <a:buChar char="■"/>
              <a:defRPr/>
            </a:lvl3pPr>
            <a:lvl4pPr indent="-317500" lvl="3" marL="1828800" algn="l">
              <a:lnSpc>
                <a:spcPct val="125000"/>
              </a:lnSpc>
              <a:spcBef>
                <a:spcPts val="800"/>
              </a:spcBef>
              <a:spcAft>
                <a:spcPts val="0"/>
              </a:spcAft>
              <a:buSzPts val="1400"/>
              <a:buChar char="●"/>
              <a:defRPr/>
            </a:lvl4pPr>
            <a:lvl5pPr indent="-317500" lvl="4" marL="2286000" algn="l">
              <a:lnSpc>
                <a:spcPct val="125000"/>
              </a:lnSpc>
              <a:spcBef>
                <a:spcPts val="800"/>
              </a:spcBef>
              <a:spcAft>
                <a:spcPts val="0"/>
              </a:spcAft>
              <a:buSzPts val="1400"/>
              <a:buChar char="○"/>
              <a:defRPr/>
            </a:lvl5pPr>
            <a:lvl6pPr indent="-317500" lvl="5" marL="2743200" algn="l">
              <a:lnSpc>
                <a:spcPct val="125000"/>
              </a:lnSpc>
              <a:spcBef>
                <a:spcPts val="800"/>
              </a:spcBef>
              <a:spcAft>
                <a:spcPts val="0"/>
              </a:spcAft>
              <a:buSzPts val="1400"/>
              <a:buChar char="■"/>
              <a:defRPr/>
            </a:lvl6pPr>
            <a:lvl7pPr indent="-317500" lvl="6" marL="3200400" algn="l">
              <a:lnSpc>
                <a:spcPct val="125000"/>
              </a:lnSpc>
              <a:spcBef>
                <a:spcPts val="800"/>
              </a:spcBef>
              <a:spcAft>
                <a:spcPts val="0"/>
              </a:spcAft>
              <a:buSzPts val="1400"/>
              <a:buChar char="●"/>
              <a:defRPr/>
            </a:lvl7pPr>
            <a:lvl8pPr indent="-317500" lvl="7" marL="3657600" algn="l">
              <a:lnSpc>
                <a:spcPct val="125000"/>
              </a:lnSpc>
              <a:spcBef>
                <a:spcPts val="800"/>
              </a:spcBef>
              <a:spcAft>
                <a:spcPts val="0"/>
              </a:spcAft>
              <a:buSzPts val="1400"/>
              <a:buChar char="○"/>
              <a:defRPr/>
            </a:lvl8pPr>
            <a:lvl9pPr indent="-317500" lvl="8" marL="4114800" algn="l">
              <a:lnSpc>
                <a:spcPct val="125000"/>
              </a:lnSpc>
              <a:spcBef>
                <a:spcPts val="800"/>
              </a:spcBef>
              <a:spcAft>
                <a:spcPts val="800"/>
              </a:spcAft>
              <a:buSzPts val="1400"/>
              <a:buChar char="■"/>
              <a:defRPr/>
            </a:lvl9pPr>
          </a:lstStyle>
          <a:p/>
        </p:txBody>
      </p:sp>
      <p:sp>
        <p:nvSpPr>
          <p:cNvPr id="77" name="Google Shape;77;p13"/>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78" name="Google Shape;78;p13"/>
          <p:cNvSpPr txBox="1"/>
          <p:nvPr>
            <p:ph idx="2" type="body"/>
          </p:nvPr>
        </p:nvSpPr>
        <p:spPr>
          <a:xfrm>
            <a:off x="5824575" y="683050"/>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sp>
        <p:nvSpPr>
          <p:cNvPr id="79" name="Google Shape;79;p13"/>
          <p:cNvSpPr txBox="1"/>
          <p:nvPr>
            <p:ph idx="3" type="body"/>
          </p:nvPr>
        </p:nvSpPr>
        <p:spPr>
          <a:xfrm>
            <a:off x="5824575" y="1931875"/>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sp>
        <p:nvSpPr>
          <p:cNvPr id="80" name="Google Shape;80;p13"/>
          <p:cNvSpPr txBox="1"/>
          <p:nvPr>
            <p:ph idx="4" type="body"/>
          </p:nvPr>
        </p:nvSpPr>
        <p:spPr>
          <a:xfrm>
            <a:off x="5824575" y="3180700"/>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pic>
        <p:nvPicPr>
          <p:cNvPr id="81" name="Google Shape;81;p13"/>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bg>
      <p:bgPr>
        <a:solidFill>
          <a:srgbClr val="220337"/>
        </a:solidFill>
      </p:bgPr>
    </p:bg>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descr=" " id="84" name="Google Shape;84;p14"/>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5" name="Google Shape;85;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
        <p:nvSpPr>
          <p:cNvPr id="86" name="Google Shape;86;p14"/>
          <p:cNvSpPr txBox="1"/>
          <p:nvPr>
            <p:ph type="title"/>
          </p:nvPr>
        </p:nvSpPr>
        <p:spPr>
          <a:xfrm>
            <a:off x="904850" y="1264532"/>
            <a:ext cx="6710700" cy="1595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sz="6000">
                <a:solidFill>
                  <a:schemeClr val="dk1"/>
                </a:solidFill>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87" name="Google Shape;87;p14"/>
          <p:cNvSpPr txBox="1"/>
          <p:nvPr>
            <p:ph idx="1" type="subTitle"/>
          </p:nvPr>
        </p:nvSpPr>
        <p:spPr>
          <a:xfrm>
            <a:off x="974919" y="3029082"/>
            <a:ext cx="3715200" cy="500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descr=" " id="88" name="Google Shape;88;p14"/>
          <p:cNvPicPr preferRelativeResize="0"/>
          <p:nvPr/>
        </p:nvPicPr>
        <p:blipFill rotWithShape="1">
          <a:blip r:embed="rId4">
            <a:alphaModFix/>
          </a:blip>
          <a:srcRect b="0" l="0" r="0" t="0"/>
          <a:stretch/>
        </p:blipFill>
        <p:spPr>
          <a:xfrm>
            <a:off x="407175" y="4539121"/>
            <a:ext cx="776077" cy="263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bg>
      <p:bgPr>
        <a:solidFill>
          <a:schemeClr val="lt2"/>
        </a:solidFill>
      </p:bgPr>
    </p:bg>
    <p:spTree>
      <p:nvGrpSpPr>
        <p:cNvPr id="89" name="Shape 89"/>
        <p:cNvGrpSpPr/>
        <p:nvPr/>
      </p:nvGrpSpPr>
      <p:grpSpPr>
        <a:xfrm>
          <a:off x="0" y="0"/>
          <a:ext cx="0" cy="0"/>
          <a:chOff x="0" y="0"/>
          <a:chExt cx="0" cy="0"/>
        </a:xfrm>
      </p:grpSpPr>
      <p:pic>
        <p:nvPicPr>
          <p:cNvPr id="90" name="Google Shape;90;p15"/>
          <p:cNvPicPr preferRelativeResize="0"/>
          <p:nvPr/>
        </p:nvPicPr>
        <p:blipFill rotWithShape="1">
          <a:blip r:embed="rId2">
            <a:alphaModFix/>
          </a:blip>
          <a:srcRect b="0" l="0" r="0" t="0"/>
          <a:stretch/>
        </p:blipFill>
        <p:spPr>
          <a:xfrm>
            <a:off x="-62802" y="-34225"/>
            <a:ext cx="9269596" cy="5180999"/>
          </a:xfrm>
          <a:prstGeom prst="rect">
            <a:avLst/>
          </a:prstGeom>
          <a:noFill/>
          <a:ln>
            <a:noFill/>
          </a:ln>
        </p:spPr>
      </p:pic>
      <p:pic>
        <p:nvPicPr>
          <p:cNvPr descr=" " id="91" name="Google Shape;91;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2" name="Google Shape;92;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93" name="Google Shape;93;p15"/>
          <p:cNvSpPr txBox="1"/>
          <p:nvPr>
            <p:ph type="title"/>
          </p:nvPr>
        </p:nvSpPr>
        <p:spPr>
          <a:xfrm>
            <a:off x="592275" y="522825"/>
            <a:ext cx="8144400" cy="37530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sz="6000">
                <a:solidFill>
                  <a:schemeClr val="dk1"/>
                </a:solidFill>
              </a:defRPr>
            </a:lvl1pPr>
            <a:lvl2pPr lvl="1" algn="l">
              <a:lnSpc>
                <a:spcPct val="100000"/>
              </a:lnSpc>
              <a:spcBef>
                <a:spcPts val="0"/>
              </a:spcBef>
              <a:spcAft>
                <a:spcPts val="0"/>
              </a:spcAft>
              <a:buSzPts val="2800"/>
              <a:buNone/>
              <a:defRPr>
                <a:solidFill>
                  <a:schemeClr val="dk1"/>
                </a:solidFill>
              </a:defRPr>
            </a:lvl2pPr>
            <a:lvl3pPr lvl="2" algn="l">
              <a:lnSpc>
                <a:spcPct val="100000"/>
              </a:lnSpc>
              <a:spcBef>
                <a:spcPts val="0"/>
              </a:spcBef>
              <a:spcAft>
                <a:spcPts val="0"/>
              </a:spcAft>
              <a:buSzPts val="2800"/>
              <a:buNone/>
              <a:defRPr>
                <a:solidFill>
                  <a:schemeClr val="dk1"/>
                </a:solidFill>
              </a:defRPr>
            </a:lvl3pPr>
            <a:lvl4pPr lvl="3" algn="l">
              <a:lnSpc>
                <a:spcPct val="100000"/>
              </a:lnSpc>
              <a:spcBef>
                <a:spcPts val="0"/>
              </a:spcBef>
              <a:spcAft>
                <a:spcPts val="0"/>
              </a:spcAft>
              <a:buSzPts val="2800"/>
              <a:buNone/>
              <a:defRPr>
                <a:solidFill>
                  <a:schemeClr val="dk1"/>
                </a:solidFill>
              </a:defRPr>
            </a:lvl4pPr>
            <a:lvl5pPr lvl="4" algn="l">
              <a:lnSpc>
                <a:spcPct val="100000"/>
              </a:lnSpc>
              <a:spcBef>
                <a:spcPts val="0"/>
              </a:spcBef>
              <a:spcAft>
                <a:spcPts val="0"/>
              </a:spcAft>
              <a:buSzPts val="2800"/>
              <a:buNone/>
              <a:defRPr>
                <a:solidFill>
                  <a:schemeClr val="dk1"/>
                </a:solidFill>
              </a:defRPr>
            </a:lvl5pPr>
            <a:lvl6pPr lvl="5" algn="l">
              <a:lnSpc>
                <a:spcPct val="100000"/>
              </a:lnSpc>
              <a:spcBef>
                <a:spcPts val="0"/>
              </a:spcBef>
              <a:spcAft>
                <a:spcPts val="0"/>
              </a:spcAft>
              <a:buSzPts val="2800"/>
              <a:buNone/>
              <a:defRPr>
                <a:solidFill>
                  <a:schemeClr val="dk1"/>
                </a:solidFill>
              </a:defRPr>
            </a:lvl6pPr>
            <a:lvl7pPr lvl="6" algn="l">
              <a:lnSpc>
                <a:spcPct val="100000"/>
              </a:lnSpc>
              <a:spcBef>
                <a:spcPts val="0"/>
              </a:spcBef>
              <a:spcAft>
                <a:spcPts val="0"/>
              </a:spcAft>
              <a:buSzPts val="2800"/>
              <a:buNone/>
              <a:defRPr>
                <a:solidFill>
                  <a:schemeClr val="dk1"/>
                </a:solidFill>
              </a:defRPr>
            </a:lvl7pPr>
            <a:lvl8pPr lvl="7" algn="l">
              <a:lnSpc>
                <a:spcPct val="100000"/>
              </a:lnSpc>
              <a:spcBef>
                <a:spcPts val="0"/>
              </a:spcBef>
              <a:spcAft>
                <a:spcPts val="0"/>
              </a:spcAft>
              <a:buSzPts val="2800"/>
              <a:buNone/>
              <a:defRPr>
                <a:solidFill>
                  <a:schemeClr val="dk1"/>
                </a:solidFill>
              </a:defRPr>
            </a:lvl8pPr>
            <a:lvl9pPr lvl="8" algn="l">
              <a:lnSpc>
                <a:spcPct val="100000"/>
              </a:lnSpc>
              <a:spcBef>
                <a:spcPts val="0"/>
              </a:spcBef>
              <a:spcAft>
                <a:spcPts val="0"/>
              </a:spcAft>
              <a:buSzPts val="28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94" name="Shape 94"/>
        <p:cNvGrpSpPr/>
        <p:nvPr/>
      </p:nvGrpSpPr>
      <p:grpSpPr>
        <a:xfrm>
          <a:off x="0" y="0"/>
          <a:ext cx="0" cy="0"/>
          <a:chOff x="0" y="0"/>
          <a:chExt cx="0" cy="0"/>
        </a:xfrm>
      </p:grpSpPr>
      <p:pic>
        <p:nvPicPr>
          <p:cNvPr descr=" " id="95" name="Google Shape;95;p16"/>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96" name="Google Shape;96;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97" name="Shape 9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bg>
      <p:bgPr>
        <a:solidFill>
          <a:schemeClr val="dk1"/>
        </a:solidFill>
      </p:bgPr>
    </p:bg>
    <p:spTree>
      <p:nvGrpSpPr>
        <p:cNvPr id="98" name="Shape 98"/>
        <p:cNvGrpSpPr/>
        <p:nvPr/>
      </p:nvGrpSpPr>
      <p:grpSpPr>
        <a:xfrm>
          <a:off x="0" y="0"/>
          <a:ext cx="0" cy="0"/>
          <a:chOff x="0" y="0"/>
          <a:chExt cx="0" cy="0"/>
        </a:xfrm>
      </p:grpSpPr>
      <p:sp>
        <p:nvSpPr>
          <p:cNvPr id="99" name="Google Shape;99;p18"/>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00" name="Google Shape;100;p18"/>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1" name="Google Shape;101;p18"/>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1600"/>
              </a:spcBef>
              <a:spcAft>
                <a:spcPts val="0"/>
              </a:spcAft>
              <a:buClr>
                <a:schemeClr val="lt2"/>
              </a:buClr>
              <a:buSzPts val="1600"/>
              <a:buNone/>
              <a:defRPr sz="1600">
                <a:solidFill>
                  <a:schemeClr val="lt2"/>
                </a:solidFill>
              </a:defRPr>
            </a:lvl2pPr>
            <a:lvl3pPr lvl="2" rtl="0">
              <a:lnSpc>
                <a:spcPct val="100000"/>
              </a:lnSpc>
              <a:spcBef>
                <a:spcPts val="1600"/>
              </a:spcBef>
              <a:spcAft>
                <a:spcPts val="0"/>
              </a:spcAft>
              <a:buClr>
                <a:schemeClr val="lt2"/>
              </a:buClr>
              <a:buSzPts val="1600"/>
              <a:buNone/>
              <a:defRPr sz="1600">
                <a:solidFill>
                  <a:schemeClr val="lt2"/>
                </a:solidFill>
              </a:defRPr>
            </a:lvl3pPr>
            <a:lvl4pPr lvl="3" rtl="0">
              <a:lnSpc>
                <a:spcPct val="100000"/>
              </a:lnSpc>
              <a:spcBef>
                <a:spcPts val="1600"/>
              </a:spcBef>
              <a:spcAft>
                <a:spcPts val="0"/>
              </a:spcAft>
              <a:buClr>
                <a:schemeClr val="lt2"/>
              </a:buClr>
              <a:buSzPts val="1600"/>
              <a:buNone/>
              <a:defRPr sz="1600">
                <a:solidFill>
                  <a:schemeClr val="lt2"/>
                </a:solidFill>
              </a:defRPr>
            </a:lvl4pPr>
            <a:lvl5pPr lvl="4" rtl="0">
              <a:lnSpc>
                <a:spcPct val="100000"/>
              </a:lnSpc>
              <a:spcBef>
                <a:spcPts val="1600"/>
              </a:spcBef>
              <a:spcAft>
                <a:spcPts val="0"/>
              </a:spcAft>
              <a:buClr>
                <a:schemeClr val="lt2"/>
              </a:buClr>
              <a:buSzPts val="1600"/>
              <a:buNone/>
              <a:defRPr sz="1600">
                <a:solidFill>
                  <a:schemeClr val="lt2"/>
                </a:solidFill>
              </a:defRPr>
            </a:lvl5pPr>
            <a:lvl6pPr lvl="5" rtl="0">
              <a:lnSpc>
                <a:spcPct val="100000"/>
              </a:lnSpc>
              <a:spcBef>
                <a:spcPts val="1600"/>
              </a:spcBef>
              <a:spcAft>
                <a:spcPts val="0"/>
              </a:spcAft>
              <a:buClr>
                <a:schemeClr val="lt2"/>
              </a:buClr>
              <a:buSzPts val="1600"/>
              <a:buNone/>
              <a:defRPr sz="1600">
                <a:solidFill>
                  <a:schemeClr val="lt2"/>
                </a:solidFill>
              </a:defRPr>
            </a:lvl6pPr>
            <a:lvl7pPr lvl="6" rtl="0">
              <a:lnSpc>
                <a:spcPct val="100000"/>
              </a:lnSpc>
              <a:spcBef>
                <a:spcPts val="1600"/>
              </a:spcBef>
              <a:spcAft>
                <a:spcPts val="0"/>
              </a:spcAft>
              <a:buClr>
                <a:schemeClr val="lt2"/>
              </a:buClr>
              <a:buSzPts val="1600"/>
              <a:buNone/>
              <a:defRPr sz="1600">
                <a:solidFill>
                  <a:schemeClr val="lt2"/>
                </a:solidFill>
              </a:defRPr>
            </a:lvl7pPr>
            <a:lvl8pPr lvl="7" rtl="0">
              <a:lnSpc>
                <a:spcPct val="100000"/>
              </a:lnSpc>
              <a:spcBef>
                <a:spcPts val="1600"/>
              </a:spcBef>
              <a:spcAft>
                <a:spcPts val="0"/>
              </a:spcAft>
              <a:buClr>
                <a:schemeClr val="lt2"/>
              </a:buClr>
              <a:buSzPts val="1600"/>
              <a:buNone/>
              <a:defRPr sz="1600">
                <a:solidFill>
                  <a:schemeClr val="lt2"/>
                </a:solidFill>
              </a:defRPr>
            </a:lvl8pPr>
            <a:lvl9pPr lvl="8" rtl="0">
              <a:lnSpc>
                <a:spcPct val="100000"/>
              </a:lnSpc>
              <a:spcBef>
                <a:spcPts val="1600"/>
              </a:spcBef>
              <a:spcAft>
                <a:spcPts val="0"/>
              </a:spcAft>
              <a:buClr>
                <a:schemeClr val="lt2"/>
              </a:buClr>
              <a:buSzPts val="1600"/>
              <a:buNone/>
              <a:defRPr sz="1600">
                <a:solidFill>
                  <a:schemeClr val="lt2"/>
                </a:solidFill>
              </a:defRPr>
            </a:lvl9pPr>
          </a:lstStyle>
          <a:p/>
        </p:txBody>
      </p:sp>
      <p:sp>
        <p:nvSpPr>
          <p:cNvPr id="102" name="Google Shape;10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nvSpPr>
        <p:spPr>
          <a:xfrm>
            <a:off x="4583948"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15" name="Google Shape;15;p3"/>
          <p:cNvSpPr txBox="1"/>
          <p:nvPr>
            <p:ph type="title"/>
          </p:nvPr>
        </p:nvSpPr>
        <p:spPr>
          <a:xfrm>
            <a:off x="311700" y="587975"/>
            <a:ext cx="8465100" cy="657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800"/>
              <a:buNone/>
              <a:defRPr sz="48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311699" y="1448400"/>
            <a:ext cx="8465100" cy="2989500"/>
          </a:xfrm>
          <a:prstGeom prst="rect">
            <a:avLst/>
          </a:prstGeom>
          <a:noFill/>
          <a:ln>
            <a:noFill/>
          </a:ln>
        </p:spPr>
        <p:txBody>
          <a:bodyPr anchorCtr="0" anchor="t" bIns="91425" lIns="91425" spcFirstLastPara="1" rIns="91425" wrap="square" tIns="91425">
            <a:noAutofit/>
          </a:bodyPr>
          <a:lstStyle>
            <a:lvl1pPr indent="-342900" lvl="0" marL="457200" algn="l">
              <a:lnSpc>
                <a:spcPct val="125000"/>
              </a:lnSpc>
              <a:spcBef>
                <a:spcPts val="0"/>
              </a:spcBef>
              <a:spcAft>
                <a:spcPts val="0"/>
              </a:spcAft>
              <a:buSzPts val="18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pic>
        <p:nvPicPr>
          <p:cNvPr id="17" name="Google Shape;17;p3"/>
          <p:cNvPicPr preferRelativeResize="0"/>
          <p:nvPr/>
        </p:nvPicPr>
        <p:blipFill rotWithShape="1">
          <a:blip r:embed="rId2">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20" name="Google Shape;20;p4"/>
          <p:cNvSpPr txBox="1"/>
          <p:nvPr>
            <p:ph type="title"/>
          </p:nvPr>
        </p:nvSpPr>
        <p:spPr>
          <a:xfrm>
            <a:off x="1506000" y="1385509"/>
            <a:ext cx="6131700" cy="1638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3600"/>
              <a:buNone/>
              <a:defRPr sz="6000"/>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 name="Google Shape;21;p4"/>
          <p:cNvSpPr txBox="1"/>
          <p:nvPr>
            <p:ph idx="1" type="subTitle"/>
          </p:nvPr>
        </p:nvSpPr>
        <p:spPr>
          <a:xfrm>
            <a:off x="2462575" y="2959018"/>
            <a:ext cx="4218600" cy="734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587970"/>
            <a:ext cx="4945500" cy="11373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800"/>
              <a:buNone/>
              <a:defRPr sz="48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5"/>
          <p:cNvSpPr txBox="1"/>
          <p:nvPr>
            <p:ph idx="1" type="body"/>
          </p:nvPr>
        </p:nvSpPr>
        <p:spPr>
          <a:xfrm>
            <a:off x="311700" y="2467949"/>
            <a:ext cx="3999900" cy="18078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800"/>
              </a:spcBef>
              <a:spcAft>
                <a:spcPts val="0"/>
              </a:spcAft>
              <a:buSzPts val="1200"/>
              <a:buChar char="○"/>
              <a:defRPr sz="1200"/>
            </a:lvl2pPr>
            <a:lvl3pPr indent="-304800" lvl="2" marL="1371600" algn="l">
              <a:lnSpc>
                <a:spcPct val="125000"/>
              </a:lnSpc>
              <a:spcBef>
                <a:spcPts val="800"/>
              </a:spcBef>
              <a:spcAft>
                <a:spcPts val="0"/>
              </a:spcAft>
              <a:buSzPts val="1200"/>
              <a:buChar char="■"/>
              <a:defRPr sz="1200"/>
            </a:lvl3pPr>
            <a:lvl4pPr indent="-304800" lvl="3" marL="1828800" algn="l">
              <a:lnSpc>
                <a:spcPct val="125000"/>
              </a:lnSpc>
              <a:spcBef>
                <a:spcPts val="800"/>
              </a:spcBef>
              <a:spcAft>
                <a:spcPts val="0"/>
              </a:spcAft>
              <a:buSzPts val="1200"/>
              <a:buChar char="●"/>
              <a:defRPr sz="1200"/>
            </a:lvl4pPr>
            <a:lvl5pPr indent="-304800" lvl="4" marL="2286000" algn="l">
              <a:lnSpc>
                <a:spcPct val="125000"/>
              </a:lnSpc>
              <a:spcBef>
                <a:spcPts val="800"/>
              </a:spcBef>
              <a:spcAft>
                <a:spcPts val="0"/>
              </a:spcAft>
              <a:buSzPts val="1200"/>
              <a:buChar char="○"/>
              <a:defRPr sz="1200"/>
            </a:lvl5pPr>
            <a:lvl6pPr indent="-304800" lvl="5" marL="2743200" algn="l">
              <a:lnSpc>
                <a:spcPct val="125000"/>
              </a:lnSpc>
              <a:spcBef>
                <a:spcPts val="800"/>
              </a:spcBef>
              <a:spcAft>
                <a:spcPts val="0"/>
              </a:spcAft>
              <a:buSzPts val="1200"/>
              <a:buChar char="■"/>
              <a:defRPr sz="1200"/>
            </a:lvl6pPr>
            <a:lvl7pPr indent="-304800" lvl="6" marL="3200400" algn="l">
              <a:lnSpc>
                <a:spcPct val="125000"/>
              </a:lnSpc>
              <a:spcBef>
                <a:spcPts val="800"/>
              </a:spcBef>
              <a:spcAft>
                <a:spcPts val="0"/>
              </a:spcAft>
              <a:buSzPts val="1200"/>
              <a:buChar char="●"/>
              <a:defRPr sz="1200"/>
            </a:lvl7pPr>
            <a:lvl8pPr indent="-304800" lvl="7" marL="3657600" algn="l">
              <a:lnSpc>
                <a:spcPct val="125000"/>
              </a:lnSpc>
              <a:spcBef>
                <a:spcPts val="800"/>
              </a:spcBef>
              <a:spcAft>
                <a:spcPts val="0"/>
              </a:spcAft>
              <a:buSzPts val="1200"/>
              <a:buChar char="○"/>
              <a:defRPr sz="1200"/>
            </a:lvl8pPr>
            <a:lvl9pPr indent="-304800" lvl="8" marL="4114800" algn="l">
              <a:lnSpc>
                <a:spcPct val="125000"/>
              </a:lnSpc>
              <a:spcBef>
                <a:spcPts val="800"/>
              </a:spcBef>
              <a:spcAft>
                <a:spcPts val="800"/>
              </a:spcAft>
              <a:buSzPts val="1200"/>
              <a:buChar char="■"/>
              <a:defRPr sz="1200"/>
            </a:lvl9pPr>
          </a:lstStyle>
          <a:p/>
        </p:txBody>
      </p:sp>
      <p:sp>
        <p:nvSpPr>
          <p:cNvPr id="25" name="Google Shape;25;p5"/>
          <p:cNvSpPr txBox="1"/>
          <p:nvPr>
            <p:ph idx="2" type="body"/>
          </p:nvPr>
        </p:nvSpPr>
        <p:spPr>
          <a:xfrm>
            <a:off x="4619925" y="2467949"/>
            <a:ext cx="3999900" cy="18078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800"/>
              </a:spcBef>
              <a:spcAft>
                <a:spcPts val="0"/>
              </a:spcAft>
              <a:buSzPts val="1200"/>
              <a:buChar char="○"/>
              <a:defRPr sz="1200"/>
            </a:lvl2pPr>
            <a:lvl3pPr indent="-304800" lvl="2" marL="1371600" algn="l">
              <a:lnSpc>
                <a:spcPct val="125000"/>
              </a:lnSpc>
              <a:spcBef>
                <a:spcPts val="800"/>
              </a:spcBef>
              <a:spcAft>
                <a:spcPts val="0"/>
              </a:spcAft>
              <a:buSzPts val="1200"/>
              <a:buChar char="■"/>
              <a:defRPr sz="1200"/>
            </a:lvl3pPr>
            <a:lvl4pPr indent="-304800" lvl="3" marL="1828800" algn="l">
              <a:lnSpc>
                <a:spcPct val="125000"/>
              </a:lnSpc>
              <a:spcBef>
                <a:spcPts val="800"/>
              </a:spcBef>
              <a:spcAft>
                <a:spcPts val="0"/>
              </a:spcAft>
              <a:buSzPts val="1200"/>
              <a:buChar char="●"/>
              <a:defRPr sz="1200"/>
            </a:lvl4pPr>
            <a:lvl5pPr indent="-304800" lvl="4" marL="2286000" algn="l">
              <a:lnSpc>
                <a:spcPct val="125000"/>
              </a:lnSpc>
              <a:spcBef>
                <a:spcPts val="800"/>
              </a:spcBef>
              <a:spcAft>
                <a:spcPts val="0"/>
              </a:spcAft>
              <a:buSzPts val="1200"/>
              <a:buChar char="○"/>
              <a:defRPr sz="1200"/>
            </a:lvl5pPr>
            <a:lvl6pPr indent="-304800" lvl="5" marL="2743200" algn="l">
              <a:lnSpc>
                <a:spcPct val="125000"/>
              </a:lnSpc>
              <a:spcBef>
                <a:spcPts val="800"/>
              </a:spcBef>
              <a:spcAft>
                <a:spcPts val="0"/>
              </a:spcAft>
              <a:buSzPts val="1200"/>
              <a:buChar char="■"/>
              <a:defRPr sz="1200"/>
            </a:lvl6pPr>
            <a:lvl7pPr indent="-304800" lvl="6" marL="3200400" algn="l">
              <a:lnSpc>
                <a:spcPct val="125000"/>
              </a:lnSpc>
              <a:spcBef>
                <a:spcPts val="800"/>
              </a:spcBef>
              <a:spcAft>
                <a:spcPts val="0"/>
              </a:spcAft>
              <a:buSzPts val="1200"/>
              <a:buChar char="●"/>
              <a:defRPr sz="1200"/>
            </a:lvl7pPr>
            <a:lvl8pPr indent="-304800" lvl="7" marL="3657600" algn="l">
              <a:lnSpc>
                <a:spcPct val="125000"/>
              </a:lnSpc>
              <a:spcBef>
                <a:spcPts val="800"/>
              </a:spcBef>
              <a:spcAft>
                <a:spcPts val="0"/>
              </a:spcAft>
              <a:buSzPts val="1200"/>
              <a:buChar char="○"/>
              <a:defRPr sz="1200"/>
            </a:lvl8pPr>
            <a:lvl9pPr indent="-304800" lvl="8" marL="4114800" algn="l">
              <a:lnSpc>
                <a:spcPct val="125000"/>
              </a:lnSpc>
              <a:spcBef>
                <a:spcPts val="800"/>
              </a:spcBef>
              <a:spcAft>
                <a:spcPts val="800"/>
              </a:spcAft>
              <a:buSzPts val="1200"/>
              <a:buChar char="■"/>
              <a:defRPr sz="1200"/>
            </a:lvl9pPr>
          </a:lstStyle>
          <a:p/>
        </p:txBody>
      </p:sp>
      <p:pic>
        <p:nvPicPr>
          <p:cNvPr descr=" " id="26" name="Google Shape;26;p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27" name="Google Shape;27;p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28" name="Google Shape;28;p5"/>
          <p:cNvSpPr txBox="1"/>
          <p:nvPr>
            <p:ph idx="3" type="subTitle"/>
          </p:nvPr>
        </p:nvSpPr>
        <p:spPr>
          <a:xfrm>
            <a:off x="311700" y="2054620"/>
            <a:ext cx="39999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400">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9" name="Google Shape;29;p5"/>
          <p:cNvSpPr txBox="1"/>
          <p:nvPr>
            <p:ph idx="4" type="subTitle"/>
          </p:nvPr>
        </p:nvSpPr>
        <p:spPr>
          <a:xfrm>
            <a:off x="4619925" y="2054620"/>
            <a:ext cx="39999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400">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id="30" name="Google Shape;30;p5"/>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3600"/>
              <a:buNone/>
              <a:defRPr>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 " id="33" name="Google Shape;33;p6"/>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4" name="Google Shape;34;p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pic>
        <p:nvPicPr>
          <p:cNvPr id="35" name="Google Shape;35;p6"/>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11700" y="708000"/>
            <a:ext cx="313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7068C"/>
              </a:buClr>
              <a:buSzPts val="2400"/>
              <a:buNone/>
              <a:defRPr sz="2400">
                <a:solidFill>
                  <a:srgbClr val="57068C"/>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7"/>
          <p:cNvSpPr txBox="1"/>
          <p:nvPr>
            <p:ph idx="1" type="body"/>
          </p:nvPr>
        </p:nvSpPr>
        <p:spPr>
          <a:xfrm>
            <a:off x="311700" y="1542000"/>
            <a:ext cx="3054600" cy="288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000"/>
              </a:spcBef>
              <a:spcAft>
                <a:spcPts val="0"/>
              </a:spcAft>
              <a:buSzPts val="1200"/>
              <a:buChar char="○"/>
              <a:defRPr sz="1200"/>
            </a:lvl2pPr>
            <a:lvl3pPr indent="-304800" lvl="2" marL="1371600" algn="l">
              <a:lnSpc>
                <a:spcPct val="115000"/>
              </a:lnSpc>
              <a:spcBef>
                <a:spcPts val="1000"/>
              </a:spcBef>
              <a:spcAft>
                <a:spcPts val="0"/>
              </a:spcAft>
              <a:buSzPts val="1200"/>
              <a:buChar char="■"/>
              <a:defRPr sz="1200"/>
            </a:lvl3pPr>
            <a:lvl4pPr indent="-304800" lvl="3" marL="1828800" algn="l">
              <a:lnSpc>
                <a:spcPct val="115000"/>
              </a:lnSpc>
              <a:spcBef>
                <a:spcPts val="1000"/>
              </a:spcBef>
              <a:spcAft>
                <a:spcPts val="0"/>
              </a:spcAft>
              <a:buSzPts val="1200"/>
              <a:buChar char="●"/>
              <a:defRPr sz="1200"/>
            </a:lvl4pPr>
            <a:lvl5pPr indent="-304800" lvl="4" marL="2286000" algn="l">
              <a:lnSpc>
                <a:spcPct val="115000"/>
              </a:lnSpc>
              <a:spcBef>
                <a:spcPts val="1000"/>
              </a:spcBef>
              <a:spcAft>
                <a:spcPts val="0"/>
              </a:spcAft>
              <a:buSzPts val="1200"/>
              <a:buChar char="○"/>
              <a:defRPr sz="1200"/>
            </a:lvl5pPr>
            <a:lvl6pPr indent="-304800" lvl="5" marL="2743200" algn="l">
              <a:lnSpc>
                <a:spcPct val="115000"/>
              </a:lnSpc>
              <a:spcBef>
                <a:spcPts val="1000"/>
              </a:spcBef>
              <a:spcAft>
                <a:spcPts val="0"/>
              </a:spcAft>
              <a:buSzPts val="1200"/>
              <a:buChar char="■"/>
              <a:defRPr sz="1200"/>
            </a:lvl6pPr>
            <a:lvl7pPr indent="-304800" lvl="6" marL="3200400" algn="l">
              <a:lnSpc>
                <a:spcPct val="115000"/>
              </a:lnSpc>
              <a:spcBef>
                <a:spcPts val="1000"/>
              </a:spcBef>
              <a:spcAft>
                <a:spcPts val="0"/>
              </a:spcAft>
              <a:buSzPts val="1200"/>
              <a:buChar char="●"/>
              <a:defRPr sz="1200"/>
            </a:lvl7pPr>
            <a:lvl8pPr indent="-304800" lvl="7" marL="3657600" algn="l">
              <a:lnSpc>
                <a:spcPct val="115000"/>
              </a:lnSpc>
              <a:spcBef>
                <a:spcPts val="1000"/>
              </a:spcBef>
              <a:spcAft>
                <a:spcPts val="0"/>
              </a:spcAft>
              <a:buSzPts val="1200"/>
              <a:buChar char="○"/>
              <a:defRPr sz="1200"/>
            </a:lvl8pPr>
            <a:lvl9pPr indent="-304800" lvl="8" marL="4114800" algn="l">
              <a:lnSpc>
                <a:spcPct val="115000"/>
              </a:lnSpc>
              <a:spcBef>
                <a:spcPts val="1000"/>
              </a:spcBef>
              <a:spcAft>
                <a:spcPts val="1000"/>
              </a:spcAft>
              <a:buSzPts val="1200"/>
              <a:buChar char="■"/>
              <a:defRPr sz="1200"/>
            </a:lvl9pPr>
          </a:lstStyle>
          <a:p/>
        </p:txBody>
      </p:sp>
      <p:pic>
        <p:nvPicPr>
          <p:cNvPr descr=" " id="39" name="Google Shape;39;p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0" name="Google Shape;40;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pic>
        <p:nvPicPr>
          <p:cNvPr id="41" name="Google Shape;41;p7"/>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1772975" y="528144"/>
            <a:ext cx="5597700" cy="2475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pic>
        <p:nvPicPr>
          <p:cNvPr descr=" " id="44" name="Google Shape;44;p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5" name="Google Shape;45;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46" name="Google Shape;46;p8"/>
          <p:cNvSpPr txBox="1"/>
          <p:nvPr>
            <p:ph idx="1" type="body"/>
          </p:nvPr>
        </p:nvSpPr>
        <p:spPr>
          <a:xfrm>
            <a:off x="2120250" y="2660325"/>
            <a:ext cx="4903500" cy="1615500"/>
          </a:xfrm>
          <a:prstGeom prst="rect">
            <a:avLst/>
          </a:prstGeom>
          <a:noFill/>
          <a:ln>
            <a:noFill/>
          </a:ln>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descr=" " id="48" name="Google Shape;4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9"/>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57068C"/>
              </a:buClr>
              <a:buSzPts val="3600"/>
              <a:buNone/>
              <a:defRPr sz="3600">
                <a:solidFill>
                  <a:srgbClr val="57068C"/>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 name="Google Shape;50;p9"/>
          <p:cNvSpPr txBox="1"/>
          <p:nvPr>
            <p:ph idx="1" type="subTitle"/>
          </p:nvPr>
        </p:nvSpPr>
        <p:spPr>
          <a:xfrm>
            <a:off x="294375" y="2803075"/>
            <a:ext cx="3616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52" name="Google Shape;52;p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3" name="Google Shape;53;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pic>
        <p:nvPicPr>
          <p:cNvPr descr=" " id="55" name="Google Shape;55;p1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6" name="Google Shape;56;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57" name="Google Shape;57;p10"/>
          <p:cNvSpPr txBox="1"/>
          <p:nvPr>
            <p:ph type="title"/>
          </p:nvPr>
        </p:nvSpPr>
        <p:spPr>
          <a:xfrm>
            <a:off x="311700" y="3619355"/>
            <a:ext cx="45117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58" name="Google Shape;58;p10"/>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3600"/>
              <a:buFont typeface="Frank Ruhl Libre"/>
              <a:buNone/>
              <a:defRPr b="1" i="0" sz="3600" u="none" cap="none" strike="noStrike">
                <a:solidFill>
                  <a:srgbClr val="57068C"/>
                </a:solidFill>
                <a:latin typeface="Frank Ruhl Libre"/>
                <a:ea typeface="Frank Ruhl Libre"/>
                <a:cs typeface="Frank Ruhl Libre"/>
                <a:sym typeface="Frank Ruhl Libr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0" Type="http://schemas.openxmlformats.org/officeDocument/2006/relationships/hyperlink" Target="https://www.amazon.com/dp/B09YXQJMTG?psc=1&amp;ref=ppx_yo2ov_dt_b_product_details"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amazon.com/Arduino-A000066-ARDUINO-UNO-R3/dp/B008GRTSV6/ref=asc_df_B008GRTSV6/?tag=hyprod-20&amp;linkCode=df0&amp;hvadid=309751315916&amp;hvpos=&amp;hvnetw=g&amp;hvrand=14619268686029626360&amp;hvpone=&amp;hvptwo=&amp;hvqmt=&amp;hvdev=m&amp;hvdvcmdl=&amp;hvlocint=&amp;hvlocphy=9067609&amp;hvtargid=pla-457497319401&amp;psc=1&amp;mcid=8d4415853f19330eb6cb8c1e7f18a8ed&amp;tag=&amp;ref=&amp;adgrpid=67183599252&amp;hvpone=&amp;hvptwo=&amp;hvadid=309751315916&amp;hvpos=&amp;hvnetw=g&amp;hvrand=14619268686029626360&amp;hvqmt=&amp;hvdev=m&amp;hvdvcmdl=&amp;hvlocint=&amp;hvlocphy=9067609&amp;hvtargid=pla-457497319401&amp;gclid=EAIaIQobChMI7tylh97PhAMV8kxHAR0NiQTkEAQYASABEgKPcfD_BwE" TargetMode="External"/><Relationship Id="rId4" Type="http://schemas.openxmlformats.org/officeDocument/2006/relationships/hyperlink" Target="https://a.co/d/icI1HeE" TargetMode="External"/><Relationship Id="rId9" Type="http://schemas.openxmlformats.org/officeDocument/2006/relationships/hyperlink" Target="https://a.co/d/3B4OqwC" TargetMode="External"/><Relationship Id="rId5" Type="http://schemas.openxmlformats.org/officeDocument/2006/relationships/hyperlink" Target="https://www.amazon.com/dp/B0BYD9M1P3?ref=ppx_pop_mob_ap_share" TargetMode="External"/><Relationship Id="rId6" Type="http://schemas.openxmlformats.org/officeDocument/2006/relationships/hyperlink" Target="https://a.co/d/3B4OqwC" TargetMode="External"/><Relationship Id="rId7" Type="http://schemas.openxmlformats.org/officeDocument/2006/relationships/hyperlink" Target="https://www.parallax.com/product/parallax-2-x-16-serial-lcd-with-piezo-speaker-backlit/" TargetMode="External"/><Relationship Id="rId8" Type="http://schemas.openxmlformats.org/officeDocument/2006/relationships/hyperlink" Target="https://www.parallax.com/product/ping-ultrasonic-distance-senso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drive.google.com/file/d/1M7OSzm-JiWDYhbAHo44LNqY5bHv7F09_/view"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13.jp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latin typeface="Times New Roman"/>
                <a:ea typeface="Times New Roman"/>
                <a:cs typeface="Times New Roman"/>
                <a:sym typeface="Times New Roman"/>
              </a:rPr>
              <a:t>Automated Package </a:t>
            </a:r>
            <a:r>
              <a:rPr lang="en" sz="4500">
                <a:latin typeface="Times New Roman"/>
                <a:ea typeface="Times New Roman"/>
                <a:cs typeface="Times New Roman"/>
                <a:sym typeface="Times New Roman"/>
              </a:rPr>
              <a:t>Separator</a:t>
            </a:r>
            <a:endParaRPr sz="4500">
              <a:latin typeface="Times New Roman"/>
              <a:ea typeface="Times New Roman"/>
              <a:cs typeface="Times New Roman"/>
              <a:sym typeface="Times New Roman"/>
            </a:endParaRPr>
          </a:p>
        </p:txBody>
      </p:sp>
      <p:sp>
        <p:nvSpPr>
          <p:cNvPr id="108" name="Google Shape;108;p19"/>
          <p:cNvSpPr txBox="1"/>
          <p:nvPr/>
        </p:nvSpPr>
        <p:spPr>
          <a:xfrm>
            <a:off x="4620625" y="3542100"/>
            <a:ext cx="4396800" cy="1601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By:</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Shantanu Ghodgaonkar   -  N11344563</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Mihir Kshirsagar             -  N16144406</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Hemant Agrawal             -  N10037896</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Aditya Abishai                -  N15101231</a:t>
            </a:r>
            <a:endParaRPr sz="1800">
              <a:solidFill>
                <a:schemeClr val="lt1"/>
              </a:solidFill>
              <a:latin typeface="Times New Roman"/>
              <a:ea typeface="Times New Roman"/>
              <a:cs typeface="Times New Roman"/>
              <a:sym typeface="Times New Roman"/>
            </a:endParaRPr>
          </a:p>
        </p:txBody>
      </p:sp>
      <p:sp>
        <p:nvSpPr>
          <p:cNvPr id="109" name="Google Shape;109;p19"/>
          <p:cNvSpPr txBox="1"/>
          <p:nvPr/>
        </p:nvSpPr>
        <p:spPr>
          <a:xfrm>
            <a:off x="1447075" y="1822225"/>
            <a:ext cx="4396800" cy="91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a:solidFill>
                  <a:schemeClr val="dk1"/>
                </a:solidFill>
                <a:latin typeface="Times New Roman"/>
                <a:ea typeface="Times New Roman"/>
                <a:cs typeface="Times New Roman"/>
                <a:sym typeface="Times New Roman"/>
              </a:rPr>
              <a:t>Advanced Mechatronics ROB-GY6103</a:t>
            </a:r>
            <a:endParaRPr sz="19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900">
                <a:solidFill>
                  <a:schemeClr val="dk1"/>
                </a:solidFill>
                <a:latin typeface="Times New Roman"/>
                <a:ea typeface="Times New Roman"/>
                <a:cs typeface="Times New Roman"/>
                <a:sym typeface="Times New Roman"/>
              </a:rPr>
              <a:t>Spring 2024</a:t>
            </a:r>
            <a:endParaRPr sz="19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900">
                <a:solidFill>
                  <a:schemeClr val="dk1"/>
                </a:solidFill>
                <a:latin typeface="Times New Roman"/>
                <a:ea typeface="Times New Roman"/>
                <a:cs typeface="Times New Roman"/>
                <a:sym typeface="Times New Roman"/>
              </a:rPr>
              <a:t>Term Project -1 </a:t>
            </a:r>
            <a:endParaRPr sz="19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mt="20000"/>
          </a:blip>
          <a:stretch>
            <a:fillRect/>
          </a:stretch>
        </p:blipFill>
        <p:spPr>
          <a:xfrm>
            <a:off x="0" y="0"/>
            <a:ext cx="9143998" cy="5143499"/>
          </a:xfrm>
          <a:prstGeom prst="rect">
            <a:avLst/>
          </a:prstGeom>
          <a:noFill/>
          <a:ln>
            <a:noFill/>
          </a:ln>
        </p:spPr>
      </p:pic>
      <p:sp>
        <p:nvSpPr>
          <p:cNvPr id="180" name="Google Shape;180;p28"/>
          <p:cNvSpPr txBox="1"/>
          <p:nvPr>
            <p:ph type="title"/>
          </p:nvPr>
        </p:nvSpPr>
        <p:spPr>
          <a:xfrm>
            <a:off x="311700" y="315850"/>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Conveyor System</a:t>
            </a:r>
            <a:endParaRPr sz="4000"/>
          </a:p>
        </p:txBody>
      </p:sp>
      <p:sp>
        <p:nvSpPr>
          <p:cNvPr id="181" name="Google Shape;181;p28"/>
          <p:cNvSpPr txBox="1"/>
          <p:nvPr>
            <p:ph idx="1" type="body"/>
          </p:nvPr>
        </p:nvSpPr>
        <p:spPr>
          <a:xfrm>
            <a:off x="311699" y="1285650"/>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Conveyor System is a mechanical handling equipment that moves materials from one location to another.</a:t>
            </a:r>
            <a:endParaRPr sz="1300"/>
          </a:p>
        </p:txBody>
      </p:sp>
      <p:sp>
        <p:nvSpPr>
          <p:cNvPr id="182" name="Google Shape;182;p28"/>
          <p:cNvSpPr txBox="1"/>
          <p:nvPr/>
        </p:nvSpPr>
        <p:spPr>
          <a:xfrm>
            <a:off x="510575" y="2110425"/>
            <a:ext cx="3966900" cy="20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solidFill>
                  <a:srgbClr val="333333"/>
                </a:solidFill>
                <a:latin typeface="Montserrat"/>
                <a:ea typeface="Montserrat"/>
                <a:cs typeface="Montserrat"/>
                <a:sym typeface="Montserrat"/>
              </a:rPr>
              <a:t>Conveyor System &amp; Addons</a:t>
            </a:r>
            <a:r>
              <a:rPr b="1" i="1" lang="en" sz="1300">
                <a:solidFill>
                  <a:srgbClr val="333333"/>
                </a:solidFill>
                <a:latin typeface="Montserrat"/>
                <a:ea typeface="Montserrat"/>
                <a:cs typeface="Montserrat"/>
                <a:sym typeface="Montserrat"/>
              </a:rPr>
              <a:t>:</a:t>
            </a:r>
            <a:endParaRPr b="1" i="1" sz="1300">
              <a:solidFill>
                <a:srgbClr val="333333"/>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DC Motor runs driver shaft using key</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PING))) Ultrasonic Sensor mount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Waveshare 1D/2D Barcode Scanner mount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LCD mount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Servo motor bracket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Cloth based belt drives driven shaft</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2 Axis Tilt-table mechanism</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333333"/>
              </a:solidFill>
              <a:latin typeface="Montserrat"/>
              <a:ea typeface="Montserrat"/>
              <a:cs typeface="Montserrat"/>
              <a:sym typeface="Montserrat"/>
            </a:endParaRPr>
          </a:p>
        </p:txBody>
      </p:sp>
      <p:pic>
        <p:nvPicPr>
          <p:cNvPr id="183" name="Google Shape;183;p28"/>
          <p:cNvPicPr preferRelativeResize="0"/>
          <p:nvPr/>
        </p:nvPicPr>
        <p:blipFill rotWithShape="1">
          <a:blip r:embed="rId4">
            <a:alphaModFix/>
          </a:blip>
          <a:srcRect b="12638" l="3862" r="4821" t="3271"/>
          <a:stretch/>
        </p:blipFill>
        <p:spPr>
          <a:xfrm>
            <a:off x="4477375" y="1890863"/>
            <a:ext cx="3966874" cy="27398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9"/>
          <p:cNvPicPr preferRelativeResize="0"/>
          <p:nvPr/>
        </p:nvPicPr>
        <p:blipFill rotWithShape="1">
          <a:blip r:embed="rId3">
            <a:alphaModFix amt="3000"/>
          </a:blip>
          <a:srcRect b="17974" l="7025" r="5378" t="10810"/>
          <a:stretch/>
        </p:blipFill>
        <p:spPr>
          <a:xfrm>
            <a:off x="0" y="31900"/>
            <a:ext cx="9144003" cy="5079699"/>
          </a:xfrm>
          <a:prstGeom prst="rect">
            <a:avLst/>
          </a:prstGeom>
          <a:noFill/>
          <a:ln>
            <a:noFill/>
          </a:ln>
        </p:spPr>
      </p:pic>
      <p:sp>
        <p:nvSpPr>
          <p:cNvPr id="189" name="Google Shape;189;p29"/>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QR Codes </a:t>
            </a:r>
            <a:r>
              <a:rPr lang="en" sz="4000">
                <a:solidFill>
                  <a:schemeClr val="dk1"/>
                </a:solidFill>
              </a:rPr>
              <a:t>(2D Barcode)</a:t>
            </a:r>
            <a:endParaRPr sz="4000"/>
          </a:p>
        </p:txBody>
      </p:sp>
      <p:sp>
        <p:nvSpPr>
          <p:cNvPr id="190" name="Google Shape;190;p29"/>
          <p:cNvSpPr txBox="1"/>
          <p:nvPr>
            <p:ph idx="1" type="body"/>
          </p:nvPr>
        </p:nvSpPr>
        <p:spPr>
          <a:xfrm>
            <a:off x="311699" y="1448400"/>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 QR code, or </a:t>
            </a:r>
            <a:r>
              <a:rPr b="1" lang="en" sz="1200"/>
              <a:t>Quick Response code</a:t>
            </a:r>
            <a:r>
              <a:rPr lang="en" sz="1200"/>
              <a:t>, is a </a:t>
            </a:r>
            <a:r>
              <a:rPr b="1" lang="en" sz="1200"/>
              <a:t>two-dimensional matrix barcode</a:t>
            </a:r>
            <a:r>
              <a:rPr lang="en" sz="1200"/>
              <a:t> that contains information both horizontally and vertically. Developed in </a:t>
            </a:r>
            <a:r>
              <a:rPr b="1" lang="en" sz="1200"/>
              <a:t>Japan </a:t>
            </a:r>
            <a:r>
              <a:rPr lang="en" sz="1200"/>
              <a:t>in the </a:t>
            </a:r>
            <a:r>
              <a:rPr b="1" lang="en" sz="1200"/>
              <a:t>1990s</a:t>
            </a:r>
            <a:r>
              <a:rPr lang="en" sz="1200"/>
              <a:t>, QR codes have become ubiquitous in various applications due to their ability to store a significant amount of data. </a:t>
            </a:r>
            <a:endParaRPr sz="1200"/>
          </a:p>
          <a:p>
            <a:pPr indent="0" lvl="0" marL="0" rtl="0" algn="l">
              <a:spcBef>
                <a:spcPts val="0"/>
              </a:spcBef>
              <a:spcAft>
                <a:spcPts val="0"/>
              </a:spcAft>
              <a:buNone/>
            </a:pPr>
            <a:r>
              <a:t/>
            </a:r>
            <a:endParaRPr sz="1200"/>
          </a:p>
          <a:p>
            <a:pPr indent="-298450" lvl="0" marL="457200" rtl="0" algn="l">
              <a:lnSpc>
                <a:spcPct val="100000"/>
              </a:lnSpc>
              <a:spcBef>
                <a:spcPts val="0"/>
              </a:spcBef>
              <a:spcAft>
                <a:spcPts val="0"/>
              </a:spcAft>
              <a:buClr>
                <a:schemeClr val="dk2"/>
              </a:buClr>
              <a:buSzPts val="1100"/>
              <a:buChar char="●"/>
            </a:pPr>
            <a:r>
              <a:rPr lang="en" sz="1200"/>
              <a:t>QR codes can store upto 3KB of data</a:t>
            </a:r>
            <a:r>
              <a:rPr b="1" lang="en" sz="1200"/>
              <a:t> </a:t>
            </a:r>
            <a:r>
              <a:rPr lang="en" sz="1200"/>
              <a:t>compared to traditional 1D barcodes which can store upto 85 bytes.</a:t>
            </a:r>
            <a:endParaRPr sz="1200"/>
          </a:p>
          <a:p>
            <a:pPr indent="-298450" lvl="0" marL="457200" rtl="0" algn="l">
              <a:lnSpc>
                <a:spcPct val="100000"/>
              </a:lnSpc>
              <a:spcBef>
                <a:spcPts val="0"/>
              </a:spcBef>
              <a:spcAft>
                <a:spcPts val="0"/>
              </a:spcAft>
              <a:buClr>
                <a:schemeClr val="dk2"/>
              </a:buClr>
              <a:buSzPts val="1100"/>
              <a:buChar char="●"/>
            </a:pPr>
            <a:r>
              <a:rPr lang="en" sz="1200"/>
              <a:t>The amount of data a QR code can hold depends on its size and the type of information encoded.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191" name="Google Shape;191;p29"/>
          <p:cNvPicPr preferRelativeResize="0"/>
          <p:nvPr/>
        </p:nvPicPr>
        <p:blipFill>
          <a:blip r:embed="rId4">
            <a:alphaModFix/>
          </a:blip>
          <a:stretch>
            <a:fillRect/>
          </a:stretch>
        </p:blipFill>
        <p:spPr>
          <a:xfrm>
            <a:off x="2442188" y="2988250"/>
            <a:ext cx="4204124" cy="192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rPr>
              <a:t>QR Codes (2D Barcode)</a:t>
            </a:r>
            <a:endParaRPr sz="4000"/>
          </a:p>
        </p:txBody>
      </p:sp>
      <p:sp>
        <p:nvSpPr>
          <p:cNvPr id="197" name="Google Shape;197;p30"/>
          <p:cNvSpPr txBox="1"/>
          <p:nvPr>
            <p:ph idx="1" type="body"/>
          </p:nvPr>
        </p:nvSpPr>
        <p:spPr>
          <a:xfrm>
            <a:off x="311700" y="1245875"/>
            <a:ext cx="8465100" cy="38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t>Structure:</a:t>
            </a:r>
            <a:endParaRPr b="1" i="1" sz="1400"/>
          </a:p>
          <a:p>
            <a:pPr indent="0" lvl="0" marL="0" rtl="0" algn="l">
              <a:spcBef>
                <a:spcPts val="0"/>
              </a:spcBef>
              <a:spcAft>
                <a:spcPts val="0"/>
              </a:spcAft>
              <a:buNone/>
            </a:pPr>
            <a:r>
              <a:rPr lang="en" sz="1300"/>
              <a:t>QR codes consist of black squares arranged on a white square grid. </a:t>
            </a:r>
            <a:r>
              <a:rPr b="1" lang="en" sz="1300"/>
              <a:t>These squares represent encoded data.</a:t>
            </a:r>
            <a:endParaRPr b="1" sz="1300"/>
          </a:p>
          <a:p>
            <a:pPr indent="0" lvl="0" marL="0" rtl="0" algn="l">
              <a:spcBef>
                <a:spcPts val="0"/>
              </a:spcBef>
              <a:spcAft>
                <a:spcPts val="0"/>
              </a:spcAft>
              <a:buNone/>
            </a:pPr>
            <a:r>
              <a:rPr lang="en" sz="1300"/>
              <a:t>The three larger squares in the corners of the QR code allow for </a:t>
            </a:r>
            <a:r>
              <a:rPr b="1" lang="en" sz="1300"/>
              <a:t>quick alignment</a:t>
            </a:r>
            <a:r>
              <a:rPr lang="en" sz="1300"/>
              <a:t> during scanning.</a:t>
            </a:r>
            <a:endParaRPr sz="1300"/>
          </a:p>
          <a:p>
            <a:pPr indent="0" lvl="0" marL="0" rtl="0" algn="l">
              <a:spcBef>
                <a:spcPts val="0"/>
              </a:spcBef>
              <a:spcAft>
                <a:spcPts val="0"/>
              </a:spcAft>
              <a:buNone/>
            </a:pPr>
            <a:r>
              <a:t/>
            </a:r>
            <a:endParaRPr sz="1300"/>
          </a:p>
        </p:txBody>
      </p:sp>
      <p:pic>
        <p:nvPicPr>
          <p:cNvPr id="198" name="Google Shape;198;p30"/>
          <p:cNvPicPr preferRelativeResize="0"/>
          <p:nvPr/>
        </p:nvPicPr>
        <p:blipFill>
          <a:blip r:embed="rId3">
            <a:alphaModFix/>
          </a:blip>
          <a:stretch>
            <a:fillRect/>
          </a:stretch>
        </p:blipFill>
        <p:spPr>
          <a:xfrm>
            <a:off x="2186270" y="2505827"/>
            <a:ext cx="4715970" cy="229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Segregation by Address</a:t>
            </a:r>
            <a:endParaRPr sz="4000"/>
          </a:p>
        </p:txBody>
      </p:sp>
      <p:sp>
        <p:nvSpPr>
          <p:cNvPr id="204" name="Google Shape;204;p31"/>
          <p:cNvSpPr txBox="1"/>
          <p:nvPr>
            <p:ph idx="1" type="body"/>
          </p:nvPr>
        </p:nvSpPr>
        <p:spPr>
          <a:xfrm>
            <a:off x="1907800" y="1448400"/>
            <a:ext cx="4260300" cy="2989500"/>
          </a:xfrm>
          <a:prstGeom prst="rect">
            <a:avLst/>
          </a:prstGeom>
        </p:spPr>
        <p:txBody>
          <a:bodyPr anchorCtr="0" anchor="t" bIns="91425" lIns="91425" spcFirstLastPara="1" rIns="91425" wrap="square" tIns="91425">
            <a:noAutofit/>
          </a:bodyPr>
          <a:lstStyle/>
          <a:p>
            <a:pPr indent="457200" lvl="0" marL="1371600" rtl="0" algn="l">
              <a:spcBef>
                <a:spcPts val="0"/>
              </a:spcBef>
              <a:spcAft>
                <a:spcPts val="0"/>
              </a:spcAft>
              <a:buNone/>
            </a:pPr>
            <a:r>
              <a:t/>
            </a:r>
            <a:endParaRPr/>
          </a:p>
          <a:p>
            <a:pPr indent="-342900" lvl="0" marL="457200" rtl="0" algn="just">
              <a:spcBef>
                <a:spcPts val="0"/>
              </a:spcBef>
              <a:spcAft>
                <a:spcPts val="0"/>
              </a:spcAft>
              <a:buSzPts val="1800"/>
              <a:buAutoNum type="arabicPeriod"/>
            </a:pPr>
            <a:r>
              <a:rPr b="1" i="1" lang="en"/>
              <a:t>Brooklyn (718-11201)    </a:t>
            </a:r>
            <a:endParaRPr b="1" i="1"/>
          </a:p>
          <a:p>
            <a:pPr indent="0" lvl="0" marL="0" rtl="0" algn="just">
              <a:spcBef>
                <a:spcPts val="0"/>
              </a:spcBef>
              <a:spcAft>
                <a:spcPts val="0"/>
              </a:spcAft>
              <a:buNone/>
            </a:pPr>
            <a:r>
              <a:t/>
            </a:r>
            <a:endParaRPr b="1" i="1"/>
          </a:p>
          <a:p>
            <a:pPr indent="0" lvl="0" marL="0" rtl="0" algn="just">
              <a:spcBef>
                <a:spcPts val="0"/>
              </a:spcBef>
              <a:spcAft>
                <a:spcPts val="0"/>
              </a:spcAft>
              <a:buNone/>
            </a:pPr>
            <a:r>
              <a:t/>
            </a:r>
            <a:endParaRPr b="1" i="1"/>
          </a:p>
          <a:p>
            <a:pPr indent="-342900" lvl="0" marL="457200" rtl="0" algn="just">
              <a:spcBef>
                <a:spcPts val="0"/>
              </a:spcBef>
              <a:spcAft>
                <a:spcPts val="0"/>
              </a:spcAft>
              <a:buSzPts val="1800"/>
              <a:buAutoNum type="arabicPeriod"/>
            </a:pPr>
            <a:r>
              <a:rPr b="1" i="1" lang="en"/>
              <a:t>Queens (929-11355)    </a:t>
            </a:r>
            <a:endParaRPr b="1" i="1"/>
          </a:p>
          <a:p>
            <a:pPr indent="0" lvl="0" marL="0" rtl="0" algn="just">
              <a:spcBef>
                <a:spcPts val="0"/>
              </a:spcBef>
              <a:spcAft>
                <a:spcPts val="0"/>
              </a:spcAft>
              <a:buNone/>
            </a:pPr>
            <a:r>
              <a:t/>
            </a:r>
            <a:endParaRPr b="1" i="1"/>
          </a:p>
          <a:p>
            <a:pPr indent="0" lvl="0" marL="0" rtl="0" algn="just">
              <a:spcBef>
                <a:spcPts val="0"/>
              </a:spcBef>
              <a:spcAft>
                <a:spcPts val="0"/>
              </a:spcAft>
              <a:buNone/>
            </a:pPr>
            <a:r>
              <a:t/>
            </a:r>
            <a:endParaRPr b="1" i="1"/>
          </a:p>
          <a:p>
            <a:pPr indent="-342900" lvl="0" marL="457200" rtl="0" algn="just">
              <a:spcBef>
                <a:spcPts val="0"/>
              </a:spcBef>
              <a:spcAft>
                <a:spcPts val="0"/>
              </a:spcAft>
              <a:buSzPts val="1800"/>
              <a:buAutoNum type="arabicPeriod"/>
            </a:pPr>
            <a:r>
              <a:rPr b="1" i="1" lang="en"/>
              <a:t>Manhattan (212-10002) </a:t>
            </a:r>
            <a:endParaRPr b="1" i="1"/>
          </a:p>
        </p:txBody>
      </p:sp>
      <p:pic>
        <p:nvPicPr>
          <p:cNvPr id="205" name="Google Shape;205;p31"/>
          <p:cNvPicPr preferRelativeResize="0"/>
          <p:nvPr/>
        </p:nvPicPr>
        <p:blipFill>
          <a:blip r:embed="rId3">
            <a:alphaModFix/>
          </a:blip>
          <a:stretch>
            <a:fillRect/>
          </a:stretch>
        </p:blipFill>
        <p:spPr>
          <a:xfrm>
            <a:off x="5249325" y="1379600"/>
            <a:ext cx="1042375" cy="1042375"/>
          </a:xfrm>
          <a:prstGeom prst="rect">
            <a:avLst/>
          </a:prstGeom>
          <a:noFill/>
          <a:ln>
            <a:noFill/>
          </a:ln>
        </p:spPr>
      </p:pic>
      <p:pic>
        <p:nvPicPr>
          <p:cNvPr id="206" name="Google Shape;206;p31"/>
          <p:cNvPicPr preferRelativeResize="0"/>
          <p:nvPr/>
        </p:nvPicPr>
        <p:blipFill>
          <a:blip r:embed="rId4">
            <a:alphaModFix/>
          </a:blip>
          <a:stretch>
            <a:fillRect/>
          </a:stretch>
        </p:blipFill>
        <p:spPr>
          <a:xfrm>
            <a:off x="5249325" y="2421963"/>
            <a:ext cx="1042375" cy="1042375"/>
          </a:xfrm>
          <a:prstGeom prst="rect">
            <a:avLst/>
          </a:prstGeom>
          <a:noFill/>
          <a:ln>
            <a:noFill/>
          </a:ln>
        </p:spPr>
      </p:pic>
      <p:pic>
        <p:nvPicPr>
          <p:cNvPr id="207" name="Google Shape;207;p31"/>
          <p:cNvPicPr preferRelativeResize="0"/>
          <p:nvPr/>
        </p:nvPicPr>
        <p:blipFill>
          <a:blip r:embed="rId5">
            <a:alphaModFix/>
          </a:blip>
          <a:stretch>
            <a:fillRect/>
          </a:stretch>
        </p:blipFill>
        <p:spPr>
          <a:xfrm>
            <a:off x="5311250" y="3464351"/>
            <a:ext cx="980450" cy="98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Circuit Schematic</a:t>
            </a:r>
            <a:endParaRPr sz="4000"/>
          </a:p>
        </p:txBody>
      </p:sp>
      <p:pic>
        <p:nvPicPr>
          <p:cNvPr id="213" name="Google Shape;213;p32"/>
          <p:cNvPicPr preferRelativeResize="0"/>
          <p:nvPr/>
        </p:nvPicPr>
        <p:blipFill rotWithShape="1">
          <a:blip r:embed="rId3">
            <a:alphaModFix/>
          </a:blip>
          <a:srcRect b="19910" l="21430" r="18270" t="8001"/>
          <a:stretch/>
        </p:blipFill>
        <p:spPr>
          <a:xfrm>
            <a:off x="2437800" y="1245875"/>
            <a:ext cx="4608420" cy="3897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1283003" y="0"/>
            <a:ext cx="6577993" cy="5143499"/>
          </a:xfrm>
          <a:prstGeom prst="rect">
            <a:avLst/>
          </a:prstGeom>
          <a:noFill/>
          <a:ln>
            <a:noFill/>
          </a:ln>
        </p:spPr>
      </p:pic>
      <p:sp>
        <p:nvSpPr>
          <p:cNvPr id="219" name="Google Shape;219;p33"/>
          <p:cNvSpPr txBox="1"/>
          <p:nvPr>
            <p:ph type="title"/>
          </p:nvPr>
        </p:nvSpPr>
        <p:spPr>
          <a:xfrm>
            <a:off x="3171950" y="977175"/>
            <a:ext cx="5463300" cy="65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000"/>
              <a:t>Main Flowchart</a:t>
            </a:r>
            <a:endParaRPr sz="4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39450" y="2711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Supporting Flowcharts</a:t>
            </a:r>
            <a:endParaRPr sz="3500"/>
          </a:p>
        </p:txBody>
      </p:sp>
      <p:pic>
        <p:nvPicPr>
          <p:cNvPr id="225" name="Google Shape;225;p34"/>
          <p:cNvPicPr preferRelativeResize="0"/>
          <p:nvPr/>
        </p:nvPicPr>
        <p:blipFill>
          <a:blip r:embed="rId3">
            <a:alphaModFix/>
          </a:blip>
          <a:stretch>
            <a:fillRect/>
          </a:stretch>
        </p:blipFill>
        <p:spPr>
          <a:xfrm>
            <a:off x="4841188" y="271174"/>
            <a:ext cx="1330211" cy="4345724"/>
          </a:xfrm>
          <a:prstGeom prst="rect">
            <a:avLst/>
          </a:prstGeom>
          <a:noFill/>
          <a:ln>
            <a:noFill/>
          </a:ln>
        </p:spPr>
      </p:pic>
      <p:pic>
        <p:nvPicPr>
          <p:cNvPr id="226" name="Google Shape;226;p34"/>
          <p:cNvPicPr preferRelativeResize="0"/>
          <p:nvPr/>
        </p:nvPicPr>
        <p:blipFill>
          <a:blip r:embed="rId4">
            <a:alphaModFix/>
          </a:blip>
          <a:stretch>
            <a:fillRect/>
          </a:stretch>
        </p:blipFill>
        <p:spPr>
          <a:xfrm>
            <a:off x="339450" y="929075"/>
            <a:ext cx="3727575" cy="3698775"/>
          </a:xfrm>
          <a:prstGeom prst="rect">
            <a:avLst/>
          </a:prstGeom>
          <a:noFill/>
          <a:ln>
            <a:noFill/>
          </a:ln>
        </p:spPr>
      </p:pic>
      <p:pic>
        <p:nvPicPr>
          <p:cNvPr id="227" name="Google Shape;227;p34"/>
          <p:cNvPicPr preferRelativeResize="0"/>
          <p:nvPr/>
        </p:nvPicPr>
        <p:blipFill>
          <a:blip r:embed="rId5">
            <a:alphaModFix/>
          </a:blip>
          <a:stretch>
            <a:fillRect/>
          </a:stretch>
        </p:blipFill>
        <p:spPr>
          <a:xfrm>
            <a:off x="6945550" y="835725"/>
            <a:ext cx="855626" cy="3472025"/>
          </a:xfrm>
          <a:prstGeom prst="rect">
            <a:avLst/>
          </a:prstGeom>
          <a:noFill/>
          <a:ln>
            <a:noFill/>
          </a:ln>
        </p:spPr>
      </p:pic>
      <p:sp>
        <p:nvSpPr>
          <p:cNvPr id="228" name="Google Shape;228;p34"/>
          <p:cNvSpPr txBox="1"/>
          <p:nvPr>
            <p:ph type="title"/>
          </p:nvPr>
        </p:nvSpPr>
        <p:spPr>
          <a:xfrm>
            <a:off x="594800" y="4084800"/>
            <a:ext cx="2133900" cy="3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Barcode Scanner</a:t>
            </a:r>
            <a:endParaRPr sz="1600">
              <a:solidFill>
                <a:srgbClr val="000000"/>
              </a:solidFill>
            </a:endParaRPr>
          </a:p>
        </p:txBody>
      </p:sp>
      <p:sp>
        <p:nvSpPr>
          <p:cNvPr id="229" name="Google Shape;229;p34"/>
          <p:cNvSpPr txBox="1"/>
          <p:nvPr>
            <p:ph type="title"/>
          </p:nvPr>
        </p:nvSpPr>
        <p:spPr>
          <a:xfrm>
            <a:off x="4572000" y="4663350"/>
            <a:ext cx="19620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00000"/>
                </a:solidFill>
              </a:rPr>
              <a:t>Ultrasonic Sensor</a:t>
            </a:r>
            <a:endParaRPr sz="1600">
              <a:solidFill>
                <a:srgbClr val="000000"/>
              </a:solidFill>
            </a:endParaRPr>
          </a:p>
        </p:txBody>
      </p:sp>
      <p:sp>
        <p:nvSpPr>
          <p:cNvPr id="230" name="Google Shape;230;p34"/>
          <p:cNvSpPr txBox="1"/>
          <p:nvPr>
            <p:ph type="title"/>
          </p:nvPr>
        </p:nvSpPr>
        <p:spPr>
          <a:xfrm>
            <a:off x="6392363" y="4465500"/>
            <a:ext cx="19620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00000"/>
                </a:solidFill>
              </a:rPr>
              <a:t>LCD Serial</a:t>
            </a:r>
            <a:endParaRPr sz="16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406400" y="28452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Bill Of Materials</a:t>
            </a:r>
            <a:endParaRPr sz="4000"/>
          </a:p>
        </p:txBody>
      </p:sp>
      <p:graphicFrame>
        <p:nvGraphicFramePr>
          <p:cNvPr id="236" name="Google Shape;236;p35"/>
          <p:cNvGraphicFramePr/>
          <p:nvPr/>
        </p:nvGraphicFramePr>
        <p:xfrm>
          <a:off x="1082100" y="1031325"/>
          <a:ext cx="3000000" cy="3000000"/>
        </p:xfrm>
        <a:graphic>
          <a:graphicData uri="http://schemas.openxmlformats.org/drawingml/2006/table">
            <a:tbl>
              <a:tblPr>
                <a:noFill/>
                <a:tableStyleId>{0AF92BE7-1BDF-4878-8F8D-3671F2EE2CAF}</a:tableStyleId>
              </a:tblPr>
              <a:tblGrid>
                <a:gridCol w="1903925"/>
                <a:gridCol w="1180225"/>
                <a:gridCol w="1113400"/>
                <a:gridCol w="1191350"/>
                <a:gridCol w="1157950"/>
              </a:tblGrid>
              <a:tr h="244475">
                <a:tc>
                  <a:txBody>
                    <a:bodyPr/>
                    <a:lstStyle/>
                    <a:p>
                      <a:pPr indent="0" lvl="0" marL="0" rtl="0" algn="l">
                        <a:lnSpc>
                          <a:spcPct val="115000"/>
                        </a:lnSpc>
                        <a:spcBef>
                          <a:spcPts val="0"/>
                        </a:spcBef>
                        <a:spcAft>
                          <a:spcPts val="0"/>
                        </a:spcAft>
                        <a:buNone/>
                      </a:pPr>
                      <a:r>
                        <a:rPr b="1" lang="en" sz="1000"/>
                        <a:t>Components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Unit Price (USD)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Quantity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Total Cost (USD)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Source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Conveyor Stand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Makerspace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Conveyor Belt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Scrap</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Arduino Uno</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3"/>
                        </a:rPr>
                        <a:t>Online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Waveshare 1D/ 2D Barcode Scanner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4"/>
                        </a:rPr>
                        <a:t>Online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DC Motor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Scrap</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Servo Motors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5"/>
                        </a:rPr>
                        <a:t>Online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Breadboard Power Supply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6"/>
                        </a:rPr>
                        <a:t>Online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LCD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7"/>
                        </a:rPr>
                        <a:t>Online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Ultrasonic Sensor PING)))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8"/>
                        </a:rPr>
                        <a:t>Online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SRD-05VDC-SL-C Relay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9"/>
                        </a:rPr>
                        <a:t>Online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Package Boxes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Scrap</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Printed QR Codes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Printer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Breadboard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10"/>
                        </a:rPr>
                        <a:t>Online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Wires and Screws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Makerspace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Total</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123.3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6"/>
          <p:cNvPicPr preferRelativeResize="0"/>
          <p:nvPr/>
        </p:nvPicPr>
        <p:blipFill>
          <a:blip r:embed="rId3">
            <a:alphaModFix amt="15000"/>
          </a:blip>
          <a:stretch>
            <a:fillRect/>
          </a:stretch>
        </p:blipFill>
        <p:spPr>
          <a:xfrm>
            <a:off x="39900" y="0"/>
            <a:ext cx="9104100" cy="5143500"/>
          </a:xfrm>
          <a:prstGeom prst="rect">
            <a:avLst/>
          </a:prstGeom>
          <a:noFill/>
          <a:ln>
            <a:noFill/>
          </a:ln>
        </p:spPr>
      </p:pic>
      <p:sp>
        <p:nvSpPr>
          <p:cNvPr id="242" name="Google Shape;242;p36"/>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Applications	</a:t>
            </a:r>
            <a:endParaRPr sz="4000"/>
          </a:p>
        </p:txBody>
      </p:sp>
      <p:sp>
        <p:nvSpPr>
          <p:cNvPr id="243" name="Google Shape;243;p36"/>
          <p:cNvSpPr txBox="1"/>
          <p:nvPr>
            <p:ph idx="1" type="body"/>
          </p:nvPr>
        </p:nvSpPr>
        <p:spPr>
          <a:xfrm>
            <a:off x="311699" y="1448400"/>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300"/>
              <a:t>E-commerce Warehousing:</a:t>
            </a:r>
            <a:endParaRPr b="1" i="1" sz="1300"/>
          </a:p>
          <a:p>
            <a:pPr indent="0" lvl="0" marL="0" rtl="0" algn="l">
              <a:spcBef>
                <a:spcPts val="0"/>
              </a:spcBef>
              <a:spcAft>
                <a:spcPts val="0"/>
              </a:spcAft>
              <a:buNone/>
            </a:pPr>
            <a:r>
              <a:rPr lang="en" sz="1300"/>
              <a:t>In e-commerce fulfillment centers, an intelligent package sorter streamlines the sorting and routing of packages, ensuring timely and accurate deliveries.</a:t>
            </a:r>
            <a:endParaRPr sz="1300"/>
          </a:p>
          <a:p>
            <a:pPr indent="0" lvl="0" marL="0" rtl="0" algn="l">
              <a:spcBef>
                <a:spcPts val="0"/>
              </a:spcBef>
              <a:spcAft>
                <a:spcPts val="0"/>
              </a:spcAft>
              <a:buNone/>
            </a:pPr>
            <a:r>
              <a:rPr lang="en" sz="1300"/>
              <a:t>The system can handle a high volume of packages with different sizes and destinations efficiently without human intervention.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i="1" lang="en" sz="1300"/>
              <a:t>Distribution Centers:</a:t>
            </a:r>
            <a:endParaRPr b="1" i="1" sz="1300"/>
          </a:p>
          <a:p>
            <a:pPr indent="0" lvl="0" marL="0" rtl="0" algn="l">
              <a:spcBef>
                <a:spcPts val="0"/>
              </a:spcBef>
              <a:spcAft>
                <a:spcPts val="0"/>
              </a:spcAft>
              <a:buNone/>
            </a:pPr>
            <a:r>
              <a:rPr lang="en" sz="1300"/>
              <a:t>Distribution centers for retail, manufacturing, or any industry can benefit from an intelligent package sorter to automate the sorting process, reducing manual labor and minimizing errors.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i="1" lang="en" sz="1300"/>
              <a:t>Postal Services:</a:t>
            </a:r>
            <a:endParaRPr b="1" i="1" sz="1300"/>
          </a:p>
          <a:p>
            <a:pPr indent="0" lvl="0" marL="0" rtl="0" algn="l">
              <a:spcBef>
                <a:spcPts val="0"/>
              </a:spcBef>
              <a:spcAft>
                <a:spcPts val="0"/>
              </a:spcAft>
              <a:buNone/>
            </a:pPr>
            <a:r>
              <a:rPr lang="en" sz="1300"/>
              <a:t>National and international postal services can utilize intelligent package sorters to enhance the speed and accuracy of package sorting, leading to faster and more reliable deliveries.</a:t>
            </a:r>
            <a:endParaRPr sz="1300"/>
          </a:p>
          <a:p>
            <a:pPr indent="0" lvl="0" marL="0" rtl="0" algn="l">
              <a:spcBef>
                <a:spcPts val="0"/>
              </a:spcBef>
              <a:spcAft>
                <a:spcPts val="0"/>
              </a:spcAft>
              <a:buNone/>
            </a:pPr>
            <a:r>
              <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7"/>
          <p:cNvPicPr preferRelativeResize="0"/>
          <p:nvPr/>
        </p:nvPicPr>
        <p:blipFill>
          <a:blip r:embed="rId3">
            <a:alphaModFix amt="15000"/>
          </a:blip>
          <a:stretch>
            <a:fillRect/>
          </a:stretch>
        </p:blipFill>
        <p:spPr>
          <a:xfrm>
            <a:off x="39900" y="0"/>
            <a:ext cx="9104100" cy="5143500"/>
          </a:xfrm>
          <a:prstGeom prst="rect">
            <a:avLst/>
          </a:prstGeom>
          <a:noFill/>
          <a:ln>
            <a:noFill/>
          </a:ln>
        </p:spPr>
      </p:pic>
      <p:sp>
        <p:nvSpPr>
          <p:cNvPr id="249" name="Google Shape;249;p37"/>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Limitations</a:t>
            </a:r>
            <a:r>
              <a:rPr lang="en" sz="4000"/>
              <a:t>	</a:t>
            </a:r>
            <a:endParaRPr sz="4000"/>
          </a:p>
        </p:txBody>
      </p:sp>
      <p:sp>
        <p:nvSpPr>
          <p:cNvPr id="250" name="Google Shape;250;p37"/>
          <p:cNvSpPr txBox="1"/>
          <p:nvPr>
            <p:ph idx="1" type="body"/>
          </p:nvPr>
        </p:nvSpPr>
        <p:spPr>
          <a:xfrm>
            <a:off x="311699" y="1448400"/>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300"/>
              <a:t>Uni-directional Barcode Scanning</a:t>
            </a:r>
            <a:r>
              <a:rPr b="1" i="1" lang="en" sz="1300"/>
              <a:t>:</a:t>
            </a:r>
            <a:endParaRPr b="1" i="1" sz="1300"/>
          </a:p>
          <a:p>
            <a:pPr indent="0" lvl="0" marL="0" rtl="0" algn="l">
              <a:spcBef>
                <a:spcPts val="0"/>
              </a:spcBef>
              <a:spcAft>
                <a:spcPts val="0"/>
              </a:spcAft>
              <a:buNone/>
            </a:pPr>
            <a:r>
              <a:rPr lang="en" sz="1300"/>
              <a:t>Single barcode scanner is employed which limits the orientation of the package on the conveyor.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i="1" lang="en" sz="1300"/>
              <a:t>Limited number of segregation</a:t>
            </a:r>
            <a:r>
              <a:rPr b="1" i="1" lang="en" sz="1300"/>
              <a:t>:</a:t>
            </a:r>
            <a:endParaRPr b="1" i="1" sz="1300"/>
          </a:p>
          <a:p>
            <a:pPr indent="0" lvl="0" marL="0" rtl="0" algn="l">
              <a:spcBef>
                <a:spcPts val="0"/>
              </a:spcBef>
              <a:spcAft>
                <a:spcPts val="0"/>
              </a:spcAft>
              <a:buNone/>
            </a:pPr>
            <a:r>
              <a:rPr lang="en" sz="1300"/>
              <a:t>Segregation categories are limited to three.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i="1" lang="en" sz="1300"/>
              <a:t>One-by-one package sorting</a:t>
            </a:r>
            <a:r>
              <a:rPr b="1" i="1" lang="en" sz="1300"/>
              <a:t>:</a:t>
            </a:r>
            <a:endParaRPr b="1" i="1" sz="1300"/>
          </a:p>
          <a:p>
            <a:pPr indent="0" lvl="0" marL="0" rtl="0" algn="l">
              <a:spcBef>
                <a:spcPts val="0"/>
              </a:spcBef>
              <a:spcAft>
                <a:spcPts val="0"/>
              </a:spcAft>
              <a:buNone/>
            </a:pPr>
            <a:r>
              <a:rPr lang="en" sz="1300"/>
              <a:t>Single package is handled and sorted at a time.</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Objective</a:t>
            </a:r>
            <a:endParaRPr sz="4000"/>
          </a:p>
        </p:txBody>
      </p:sp>
      <p:sp>
        <p:nvSpPr>
          <p:cNvPr id="115" name="Google Shape;115;p20"/>
          <p:cNvSpPr txBox="1"/>
          <p:nvPr>
            <p:ph idx="1" type="body"/>
          </p:nvPr>
        </p:nvSpPr>
        <p:spPr>
          <a:xfrm>
            <a:off x="311699" y="1245875"/>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create an automated package separator that demonstrates Mechatronics by synchronising an Arduino with motors, sensors and a tilting mechanism to segregate packages based on location codes.</a:t>
            </a:r>
            <a:endParaRPr b="1" i="1" sz="1300"/>
          </a:p>
        </p:txBody>
      </p:sp>
      <p:pic>
        <p:nvPicPr>
          <p:cNvPr id="116" name="Google Shape;116;p20"/>
          <p:cNvPicPr preferRelativeResize="0"/>
          <p:nvPr/>
        </p:nvPicPr>
        <p:blipFill rotWithShape="1">
          <a:blip r:embed="rId3">
            <a:alphaModFix/>
          </a:blip>
          <a:srcRect b="8165" l="0" r="0" t="25335"/>
          <a:stretch/>
        </p:blipFill>
        <p:spPr>
          <a:xfrm>
            <a:off x="2514175" y="2154000"/>
            <a:ext cx="3369061" cy="2989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mt="16000"/>
          </a:blip>
          <a:stretch>
            <a:fillRect/>
          </a:stretch>
        </p:blipFill>
        <p:spPr>
          <a:xfrm>
            <a:off x="39900" y="0"/>
            <a:ext cx="9054500" cy="5143500"/>
          </a:xfrm>
          <a:prstGeom prst="rect">
            <a:avLst/>
          </a:prstGeom>
          <a:noFill/>
          <a:ln>
            <a:noFill/>
          </a:ln>
        </p:spPr>
      </p:pic>
      <p:sp>
        <p:nvSpPr>
          <p:cNvPr id="256" name="Google Shape;256;p38"/>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Future Enhancements</a:t>
            </a:r>
            <a:endParaRPr sz="4000"/>
          </a:p>
        </p:txBody>
      </p:sp>
      <p:sp>
        <p:nvSpPr>
          <p:cNvPr id="257" name="Google Shape;257;p38"/>
          <p:cNvSpPr txBox="1"/>
          <p:nvPr>
            <p:ph idx="1" type="body"/>
          </p:nvPr>
        </p:nvSpPr>
        <p:spPr>
          <a:xfrm>
            <a:off x="311700" y="1448400"/>
            <a:ext cx="8465100" cy="33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300"/>
              <a:t>Multiple Sensors / Mirrors:</a:t>
            </a:r>
            <a:endParaRPr b="1" i="1" sz="1300"/>
          </a:p>
          <a:p>
            <a:pPr indent="0" lvl="0" marL="0" rtl="0" algn="l">
              <a:spcBef>
                <a:spcPts val="0"/>
              </a:spcBef>
              <a:spcAft>
                <a:spcPts val="0"/>
              </a:spcAft>
              <a:buNone/>
            </a:pPr>
            <a:r>
              <a:rPr lang="en" sz="1300"/>
              <a:t>Implementing multiple barcode sensors or larger mirrors will help capture the QR code on the package if it is printed on any side but the bottom..</a:t>
            </a:r>
            <a:endParaRPr sz="1300"/>
          </a:p>
          <a:p>
            <a:pPr indent="0" lvl="0" marL="0" rtl="0" algn="l">
              <a:spcBef>
                <a:spcPts val="0"/>
              </a:spcBef>
              <a:spcAft>
                <a:spcPts val="0"/>
              </a:spcAft>
              <a:buNone/>
            </a:pPr>
            <a:r>
              <a:t/>
            </a:r>
            <a:endParaRPr i="1" sz="1300"/>
          </a:p>
          <a:p>
            <a:pPr indent="0" lvl="0" marL="0" rtl="0" algn="l">
              <a:spcBef>
                <a:spcPts val="0"/>
              </a:spcBef>
              <a:spcAft>
                <a:spcPts val="0"/>
              </a:spcAft>
              <a:buNone/>
            </a:pPr>
            <a:r>
              <a:rPr b="1" i="1" lang="en" sz="1300"/>
              <a:t>Multiple segregation categories:</a:t>
            </a:r>
            <a:endParaRPr b="1" i="1" sz="1300"/>
          </a:p>
          <a:p>
            <a:pPr indent="0" lvl="0" marL="0" rtl="0" algn="l">
              <a:spcBef>
                <a:spcPts val="0"/>
              </a:spcBef>
              <a:spcAft>
                <a:spcPts val="0"/>
              </a:spcAft>
              <a:buNone/>
            </a:pPr>
            <a:r>
              <a:rPr lang="en" sz="1300"/>
              <a:t>Tuning the tilt-table or providing another mechanism can allow separating packages to multiple </a:t>
            </a:r>
            <a:r>
              <a:rPr lang="en" sz="1300"/>
              <a:t>locations</a:t>
            </a:r>
            <a:r>
              <a:rPr lang="en" sz="1300"/>
              <a:t>.</a:t>
            </a:r>
            <a:endParaRPr sz="1300"/>
          </a:p>
          <a:p>
            <a:pPr indent="0" lvl="0" marL="0" rtl="0" algn="l">
              <a:spcBef>
                <a:spcPts val="0"/>
              </a:spcBef>
              <a:spcAft>
                <a:spcPts val="0"/>
              </a:spcAft>
              <a:buNone/>
            </a:pPr>
            <a:r>
              <a:t/>
            </a:r>
            <a:endParaRPr b="1" i="1" sz="1300"/>
          </a:p>
          <a:p>
            <a:pPr indent="0" lvl="0" marL="0" rtl="0" algn="l">
              <a:spcBef>
                <a:spcPts val="0"/>
              </a:spcBef>
              <a:spcAft>
                <a:spcPts val="0"/>
              </a:spcAft>
              <a:buNone/>
            </a:pPr>
            <a:r>
              <a:rPr b="1" i="1" lang="en" sz="1300"/>
              <a:t>Multiple package sorting:</a:t>
            </a:r>
            <a:endParaRPr b="1" i="1" sz="1300"/>
          </a:p>
          <a:p>
            <a:pPr indent="0" lvl="0" marL="0" rtl="0" algn="l">
              <a:spcBef>
                <a:spcPts val="0"/>
              </a:spcBef>
              <a:spcAft>
                <a:spcPts val="0"/>
              </a:spcAft>
              <a:buNone/>
            </a:pPr>
            <a:r>
              <a:rPr lang="en" sz="1300"/>
              <a:t>Powerful processor will allow to parallel process </a:t>
            </a:r>
            <a:r>
              <a:rPr lang="en" sz="1300"/>
              <a:t>multiple</a:t>
            </a:r>
            <a:r>
              <a:rPr lang="en" sz="1300"/>
              <a:t> packages.</a:t>
            </a:r>
            <a:endParaRPr sz="1300"/>
          </a:p>
          <a:p>
            <a:pPr indent="0" lvl="0" marL="0" rtl="0" algn="l">
              <a:spcBef>
                <a:spcPts val="0"/>
              </a:spcBef>
              <a:spcAft>
                <a:spcPts val="0"/>
              </a:spcAft>
              <a:buNone/>
            </a:pPr>
            <a:r>
              <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title="IMG_8251.mp4">
            <a:hlinkClick r:id="rId3"/>
          </p:cNvPr>
          <p:cNvPicPr preferRelativeResize="0"/>
          <p:nvPr/>
        </p:nvPicPr>
        <p:blipFill>
          <a:blip r:embed="rId4">
            <a:alphaModFix/>
          </a:blip>
          <a:stretch>
            <a:fillRect/>
          </a:stretch>
        </p:blipFill>
        <p:spPr>
          <a:xfrm>
            <a:off x="1472138" y="246850"/>
            <a:ext cx="6199733" cy="464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Components	</a:t>
            </a:r>
            <a:endParaRPr sz="4000"/>
          </a:p>
        </p:txBody>
      </p:sp>
      <p:sp>
        <p:nvSpPr>
          <p:cNvPr id="122" name="Google Shape;122;p21"/>
          <p:cNvSpPr txBox="1"/>
          <p:nvPr>
            <p:ph idx="1" type="body"/>
          </p:nvPr>
        </p:nvSpPr>
        <p:spPr>
          <a:xfrm>
            <a:off x="311699" y="1448400"/>
            <a:ext cx="8465100" cy="2989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Arduino Uno </a:t>
            </a:r>
            <a:endParaRPr sz="1500"/>
          </a:p>
          <a:p>
            <a:pPr indent="-323850" lvl="0" marL="457200" rtl="0" algn="l">
              <a:spcBef>
                <a:spcPts val="0"/>
              </a:spcBef>
              <a:spcAft>
                <a:spcPts val="0"/>
              </a:spcAft>
              <a:buSzPts val="1500"/>
              <a:buAutoNum type="arabicPeriod"/>
            </a:pPr>
            <a:r>
              <a:rPr lang="en" sz="1500"/>
              <a:t>Waveshare 1D/2D Barcode scanner</a:t>
            </a:r>
            <a:endParaRPr sz="1500"/>
          </a:p>
          <a:p>
            <a:pPr indent="-323850" lvl="0" marL="457200" rtl="0" algn="l">
              <a:spcBef>
                <a:spcPts val="0"/>
              </a:spcBef>
              <a:spcAft>
                <a:spcPts val="0"/>
              </a:spcAft>
              <a:buSzPts val="1500"/>
              <a:buAutoNum type="arabicPeriod"/>
            </a:pPr>
            <a:r>
              <a:rPr lang="en" sz="1500"/>
              <a:t>Servo motors - MG996R</a:t>
            </a:r>
            <a:endParaRPr sz="1500"/>
          </a:p>
          <a:p>
            <a:pPr indent="-323850" lvl="0" marL="457200" rtl="0" algn="l">
              <a:spcBef>
                <a:spcPts val="0"/>
              </a:spcBef>
              <a:spcAft>
                <a:spcPts val="0"/>
              </a:spcAft>
              <a:buSzPts val="1500"/>
              <a:buAutoNum type="arabicPeriod"/>
            </a:pPr>
            <a:r>
              <a:rPr lang="en" sz="1500"/>
              <a:t>DC motor &amp; Relay</a:t>
            </a:r>
            <a:endParaRPr sz="1500"/>
          </a:p>
          <a:p>
            <a:pPr indent="-323850" lvl="0" marL="457200" rtl="0" algn="l">
              <a:spcBef>
                <a:spcPts val="0"/>
              </a:spcBef>
              <a:spcAft>
                <a:spcPts val="0"/>
              </a:spcAft>
              <a:buSzPts val="1500"/>
              <a:buAutoNum type="arabicPeriod"/>
            </a:pPr>
            <a:r>
              <a:rPr lang="en" sz="1500"/>
              <a:t>Parallax PING)))</a:t>
            </a:r>
            <a:endParaRPr sz="1500"/>
          </a:p>
          <a:p>
            <a:pPr indent="-323850" lvl="0" marL="457200" rtl="0" algn="l">
              <a:spcBef>
                <a:spcPts val="0"/>
              </a:spcBef>
              <a:spcAft>
                <a:spcPts val="0"/>
              </a:spcAft>
              <a:buSzPts val="1500"/>
              <a:buAutoNum type="arabicPeriod"/>
            </a:pPr>
            <a:r>
              <a:rPr lang="en" sz="1500"/>
              <a:t>Parallax 2x16 LCD serial display module</a:t>
            </a:r>
            <a:endParaRPr sz="1500"/>
          </a:p>
          <a:p>
            <a:pPr indent="-323850" lvl="0" marL="457200" rtl="0" algn="l">
              <a:spcBef>
                <a:spcPts val="0"/>
              </a:spcBef>
              <a:spcAft>
                <a:spcPts val="0"/>
              </a:spcAft>
              <a:buSzPts val="1500"/>
              <a:buAutoNum type="arabicPeriod"/>
            </a:pPr>
            <a:r>
              <a:rPr lang="en" sz="1500"/>
              <a:t>Conveyor System</a:t>
            </a:r>
            <a:endParaRPr sz="1500"/>
          </a:p>
          <a:p>
            <a:pPr indent="0" lvl="0" marL="457200" rtl="0" algn="l">
              <a:spcBef>
                <a:spcPts val="0"/>
              </a:spcBef>
              <a:spcAft>
                <a:spcPts val="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mt="20000"/>
          </a:blip>
          <a:srcRect b="13144" l="0" r="0" t="13136"/>
          <a:stretch/>
        </p:blipFill>
        <p:spPr>
          <a:xfrm>
            <a:off x="0" y="18700"/>
            <a:ext cx="9144003" cy="5055802"/>
          </a:xfrm>
          <a:prstGeom prst="rect">
            <a:avLst/>
          </a:prstGeom>
          <a:noFill/>
          <a:ln>
            <a:noFill/>
          </a:ln>
        </p:spPr>
      </p:pic>
      <p:sp>
        <p:nvSpPr>
          <p:cNvPr id="128" name="Google Shape;128;p22"/>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Arduino Uno</a:t>
            </a:r>
            <a:endParaRPr sz="4000"/>
          </a:p>
        </p:txBody>
      </p:sp>
      <p:sp>
        <p:nvSpPr>
          <p:cNvPr id="129" name="Google Shape;129;p22"/>
          <p:cNvSpPr txBox="1"/>
          <p:nvPr>
            <p:ph idx="1" type="body"/>
          </p:nvPr>
        </p:nvSpPr>
        <p:spPr>
          <a:xfrm>
            <a:off x="311699" y="1448400"/>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Arduino Uno is a versatile development board powered by the </a:t>
            </a:r>
            <a:r>
              <a:rPr i="1" lang="en" sz="1200"/>
              <a:t>ATmega328P microprocessor</a:t>
            </a:r>
            <a:r>
              <a:rPr lang="en" sz="1200"/>
              <a:t>, offering a range of features for connecting sensors and actuators in various projects.  </a:t>
            </a:r>
            <a:endParaRPr sz="1200"/>
          </a:p>
          <a:p>
            <a:pPr indent="0" lvl="0" marL="0" rtl="0" algn="l">
              <a:spcBef>
                <a:spcPts val="0"/>
              </a:spcBef>
              <a:spcAft>
                <a:spcPts val="0"/>
              </a:spcAft>
              <a:buNone/>
            </a:pPr>
            <a:r>
              <a:t/>
            </a:r>
            <a:endParaRPr sz="1200"/>
          </a:p>
          <a:p>
            <a:pPr indent="-304800" lvl="0" marL="457200" rtl="0" algn="l">
              <a:spcBef>
                <a:spcPts val="0"/>
              </a:spcBef>
              <a:spcAft>
                <a:spcPts val="0"/>
              </a:spcAft>
              <a:buClr>
                <a:srgbClr val="000000"/>
              </a:buClr>
              <a:buSzPts val="1200"/>
              <a:buChar char="●"/>
            </a:pPr>
            <a:r>
              <a:rPr lang="en" sz="1200">
                <a:solidFill>
                  <a:srgbClr val="000000"/>
                </a:solidFill>
              </a:rPr>
              <a:t>Microprocessor: </a:t>
            </a:r>
            <a:r>
              <a:rPr b="1" lang="en" sz="1200">
                <a:solidFill>
                  <a:srgbClr val="000000"/>
                </a:solidFill>
              </a:rPr>
              <a:t>ATmega328P</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14 digital I/O pins</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6 analog pins</a:t>
            </a:r>
            <a:endParaRPr b="1"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Communication protocols: </a:t>
            </a:r>
            <a:r>
              <a:rPr b="1" lang="en" sz="1200">
                <a:solidFill>
                  <a:srgbClr val="000000"/>
                </a:solidFill>
              </a:rPr>
              <a:t>SPI, I2C, USART, TWI</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32kb flash memory</a:t>
            </a:r>
            <a:endParaRPr b="1" sz="1200">
              <a:solidFill>
                <a:srgbClr val="000000"/>
              </a:solidFill>
            </a:endParaRPr>
          </a:p>
          <a:p>
            <a:pPr indent="-304800" lvl="0" marL="457200" rtl="0" algn="l">
              <a:spcBef>
                <a:spcPts val="0"/>
              </a:spcBef>
              <a:spcAft>
                <a:spcPts val="0"/>
              </a:spcAft>
              <a:buClr>
                <a:srgbClr val="000000"/>
              </a:buClr>
              <a:buSzPts val="1200"/>
              <a:buChar char="●"/>
            </a:pPr>
            <a:r>
              <a:rPr i="1" lang="en" sz="1200">
                <a:solidFill>
                  <a:srgbClr val="000000"/>
                </a:solidFill>
              </a:rPr>
              <a:t>Compact size and user-friendly</a:t>
            </a:r>
            <a:endParaRPr i="1" sz="1200">
              <a:solidFill>
                <a:srgbClr val="000000"/>
              </a:solidFill>
            </a:endParaRPr>
          </a:p>
          <a:p>
            <a:pPr indent="-304800" lvl="0" marL="457200" rtl="0" algn="l">
              <a:spcBef>
                <a:spcPts val="0"/>
              </a:spcBef>
              <a:spcAft>
                <a:spcPts val="0"/>
              </a:spcAft>
              <a:buClr>
                <a:srgbClr val="000000"/>
              </a:buClr>
              <a:buSzPts val="1200"/>
              <a:buChar char="●"/>
            </a:pPr>
            <a:r>
              <a:rPr i="1" lang="en" sz="1200">
                <a:solidFill>
                  <a:srgbClr val="000000"/>
                </a:solidFill>
              </a:rPr>
              <a:t>Ideal for hobby projects and suitable for various tasks</a:t>
            </a:r>
            <a:endParaRPr i="1" sz="1200">
              <a:solidFill>
                <a:srgbClr val="000000"/>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rotWithShape="1">
          <a:blip r:embed="rId3">
            <a:alphaModFix amt="19000"/>
          </a:blip>
          <a:srcRect b="8221" l="0" r="0" t="8229"/>
          <a:stretch/>
        </p:blipFill>
        <p:spPr>
          <a:xfrm>
            <a:off x="0" y="18700"/>
            <a:ext cx="9144000" cy="5055800"/>
          </a:xfrm>
          <a:prstGeom prst="rect">
            <a:avLst/>
          </a:prstGeom>
          <a:noFill/>
          <a:ln>
            <a:noFill/>
          </a:ln>
        </p:spPr>
      </p:pic>
      <p:sp>
        <p:nvSpPr>
          <p:cNvPr id="135" name="Google Shape;135;p23"/>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Waveshare 1D/2D Barcode Scanner</a:t>
            </a:r>
            <a:endParaRPr sz="4000"/>
          </a:p>
        </p:txBody>
      </p:sp>
      <p:sp>
        <p:nvSpPr>
          <p:cNvPr id="136" name="Google Shape;136;p23"/>
          <p:cNvSpPr txBox="1"/>
          <p:nvPr>
            <p:ph idx="1" type="body"/>
          </p:nvPr>
        </p:nvSpPr>
        <p:spPr>
          <a:xfrm>
            <a:off x="270924" y="1467825"/>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 barcode scanner is a electronic device designed to read and interpret barcode information swiftly and accurately.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137" name="Google Shape;137;p23"/>
          <p:cNvSpPr txBox="1"/>
          <p:nvPr/>
        </p:nvSpPr>
        <p:spPr>
          <a:xfrm>
            <a:off x="270925" y="2006625"/>
            <a:ext cx="5223000" cy="19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100">
                <a:solidFill>
                  <a:srgbClr val="333333"/>
                </a:solidFill>
                <a:latin typeface="Montserrat"/>
                <a:ea typeface="Montserrat"/>
                <a:cs typeface="Montserrat"/>
                <a:sym typeface="Montserrat"/>
              </a:rPr>
              <a:t>Types of Barcode Scanners:</a:t>
            </a:r>
            <a:endParaRPr b="1" i="1" sz="1100">
              <a:solidFill>
                <a:srgbClr val="333333"/>
              </a:solidFill>
              <a:latin typeface="Montserrat"/>
              <a:ea typeface="Montserrat"/>
              <a:cs typeface="Montserrat"/>
              <a:sym typeface="Montserrat"/>
            </a:endParaRPr>
          </a:p>
          <a:p>
            <a:pPr indent="0" lvl="0" marL="0" rtl="0" algn="l">
              <a:spcBef>
                <a:spcPts val="0"/>
              </a:spcBef>
              <a:spcAft>
                <a:spcPts val="0"/>
              </a:spcAft>
              <a:buNone/>
            </a:pPr>
            <a:r>
              <a:rPr b="1" i="1" lang="en" sz="1100">
                <a:solidFill>
                  <a:srgbClr val="333333"/>
                </a:solidFill>
                <a:latin typeface="Montserrat"/>
                <a:ea typeface="Montserrat"/>
                <a:cs typeface="Montserrat"/>
                <a:sym typeface="Montserrat"/>
              </a:rPr>
              <a:t>1D Barcode Scanners:</a:t>
            </a:r>
            <a:r>
              <a:rPr lang="en" sz="1100">
                <a:solidFill>
                  <a:srgbClr val="333333"/>
                </a:solidFill>
                <a:latin typeface="Montserrat"/>
                <a:ea typeface="Montserrat"/>
                <a:cs typeface="Montserrat"/>
                <a:sym typeface="Montserrat"/>
              </a:rPr>
              <a:t> Decode linear barcodes commonly found on retail products.</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rPr b="1" i="1" lang="en" sz="1100">
                <a:solidFill>
                  <a:srgbClr val="333333"/>
                </a:solidFill>
                <a:latin typeface="Montserrat"/>
                <a:ea typeface="Montserrat"/>
                <a:cs typeface="Montserrat"/>
                <a:sym typeface="Montserrat"/>
              </a:rPr>
              <a:t>2D Barcode Scanners</a:t>
            </a:r>
            <a:r>
              <a:rPr lang="en" sz="1100">
                <a:solidFill>
                  <a:srgbClr val="333333"/>
                </a:solidFill>
                <a:latin typeface="Montserrat"/>
                <a:ea typeface="Montserrat"/>
                <a:cs typeface="Montserrat"/>
                <a:sym typeface="Montserrat"/>
              </a:rPr>
              <a:t>: Decode two-dimensional barcodes, capable of storing more data and often used in logistics and healthcare.</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rPr b="1" i="1" lang="en" sz="1100">
                <a:solidFill>
                  <a:srgbClr val="333333"/>
                </a:solidFill>
                <a:latin typeface="Montserrat"/>
                <a:ea typeface="Montserrat"/>
                <a:cs typeface="Montserrat"/>
                <a:sym typeface="Montserrat"/>
              </a:rPr>
              <a:t>Waveshare Barcode Scanner Module features and specifications: </a:t>
            </a:r>
            <a:endParaRPr b="1" i="1" sz="11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Decodes various common 1D/2D codes</a:t>
            </a:r>
            <a:endParaRPr sz="11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Onboard micro USB and UART serial port, allows to connect with computers or embedded devices</a:t>
            </a:r>
            <a:endParaRPr sz="11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Configurable via scanning 'configuration code'</a:t>
            </a:r>
            <a:endParaRPr sz="11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Onboard light source, works in the dark</a:t>
            </a:r>
            <a:endParaRPr sz="11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5V~125mA operating power</a:t>
            </a:r>
            <a:endParaRPr sz="1100">
              <a:solidFill>
                <a:srgbClr val="333333"/>
              </a:solidFill>
              <a:latin typeface="Montserrat"/>
              <a:ea typeface="Montserrat"/>
              <a:cs typeface="Montserrat"/>
              <a:sym typeface="Montserrat"/>
            </a:endParaRPr>
          </a:p>
        </p:txBody>
      </p:sp>
      <p:pic>
        <p:nvPicPr>
          <p:cNvPr id="138" name="Google Shape;138;p23"/>
          <p:cNvPicPr preferRelativeResize="0"/>
          <p:nvPr/>
        </p:nvPicPr>
        <p:blipFill>
          <a:blip r:embed="rId4">
            <a:alphaModFix/>
          </a:blip>
          <a:stretch>
            <a:fillRect/>
          </a:stretch>
        </p:blipFill>
        <p:spPr>
          <a:xfrm>
            <a:off x="5542475" y="1962375"/>
            <a:ext cx="3018176" cy="249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4"/>
          <p:cNvPicPr preferRelativeResize="0"/>
          <p:nvPr/>
        </p:nvPicPr>
        <p:blipFill rotWithShape="1">
          <a:blip r:embed="rId3">
            <a:alphaModFix amt="20000"/>
          </a:blip>
          <a:srcRect b="8546" l="0" r="0" t="8555"/>
          <a:stretch/>
        </p:blipFill>
        <p:spPr>
          <a:xfrm>
            <a:off x="0" y="18700"/>
            <a:ext cx="9144000" cy="5055800"/>
          </a:xfrm>
          <a:prstGeom prst="rect">
            <a:avLst/>
          </a:prstGeom>
          <a:noFill/>
          <a:ln>
            <a:noFill/>
          </a:ln>
        </p:spPr>
      </p:pic>
      <p:sp>
        <p:nvSpPr>
          <p:cNvPr id="144" name="Google Shape;144;p24"/>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Tower Pro MG996R Servo Motor</a:t>
            </a:r>
            <a:endParaRPr sz="4000"/>
          </a:p>
        </p:txBody>
      </p:sp>
      <p:sp>
        <p:nvSpPr>
          <p:cNvPr id="145" name="Google Shape;145;p24"/>
          <p:cNvSpPr txBox="1"/>
          <p:nvPr>
            <p:ph idx="1" type="body"/>
          </p:nvPr>
        </p:nvSpPr>
        <p:spPr>
          <a:xfrm>
            <a:off x="311699" y="1448400"/>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Servo motors are actuators that provide precise control over the position, speed, and acceleration of a mechanical component.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i="1" lang="en" sz="1300"/>
              <a:t>MG996R Features and Specifications:</a:t>
            </a:r>
            <a:endParaRPr b="1" i="1" sz="1300"/>
          </a:p>
          <a:p>
            <a:pPr indent="-298450" lvl="0" marL="457200" rtl="0" algn="l">
              <a:lnSpc>
                <a:spcPct val="100000"/>
              </a:lnSpc>
              <a:spcBef>
                <a:spcPts val="0"/>
              </a:spcBef>
              <a:spcAft>
                <a:spcPts val="0"/>
              </a:spcAft>
              <a:buClr>
                <a:schemeClr val="dk2"/>
              </a:buClr>
              <a:buSzPts val="1100"/>
              <a:buFont typeface="Montserrat"/>
              <a:buChar char="●"/>
            </a:pPr>
            <a:r>
              <a:rPr lang="en" sz="1100"/>
              <a:t>Stall torque: 9.4 kgf·cm (4.8 V ), 11 kgf·cm (6 V) </a:t>
            </a:r>
            <a:endParaRPr sz="1100"/>
          </a:p>
          <a:p>
            <a:pPr indent="-298450" lvl="0" marL="457200" rtl="0" algn="l">
              <a:lnSpc>
                <a:spcPct val="100000"/>
              </a:lnSpc>
              <a:spcBef>
                <a:spcPts val="0"/>
              </a:spcBef>
              <a:spcAft>
                <a:spcPts val="0"/>
              </a:spcAft>
              <a:buClr>
                <a:schemeClr val="dk2"/>
              </a:buClr>
              <a:buSzPts val="1100"/>
              <a:buFont typeface="Montserrat"/>
              <a:buChar char="●"/>
            </a:pPr>
            <a:r>
              <a:rPr lang="en" sz="1100"/>
              <a:t>Operating speed: 0.17 s/60º (4.8 V), 0.14 s/60º (6 V) </a:t>
            </a:r>
            <a:endParaRPr sz="1100"/>
          </a:p>
          <a:p>
            <a:pPr indent="-298450" lvl="0" marL="457200" rtl="0" algn="l">
              <a:lnSpc>
                <a:spcPct val="100000"/>
              </a:lnSpc>
              <a:spcBef>
                <a:spcPts val="0"/>
              </a:spcBef>
              <a:spcAft>
                <a:spcPts val="0"/>
              </a:spcAft>
              <a:buClr>
                <a:schemeClr val="dk2"/>
              </a:buClr>
              <a:buSzPts val="1100"/>
              <a:buFont typeface="Montserrat"/>
              <a:buChar char="●"/>
            </a:pPr>
            <a:r>
              <a:rPr lang="en" sz="1100"/>
              <a:t>4.8V - 7.2V ~ 500mA - 900mA operating power</a:t>
            </a:r>
            <a:endParaRPr sz="1100"/>
          </a:p>
          <a:p>
            <a:pPr indent="-298450" lvl="0" marL="457200" rtl="0" algn="l">
              <a:lnSpc>
                <a:spcPct val="100000"/>
              </a:lnSpc>
              <a:spcBef>
                <a:spcPts val="0"/>
              </a:spcBef>
              <a:spcAft>
                <a:spcPts val="0"/>
              </a:spcAft>
              <a:buClr>
                <a:schemeClr val="dk2"/>
              </a:buClr>
              <a:buSzPts val="1100"/>
              <a:buFont typeface="Montserrat"/>
              <a:buChar char="●"/>
            </a:pPr>
            <a:r>
              <a:rPr lang="en" sz="1100"/>
              <a:t>Stable and shock proof double ball bearing design</a:t>
            </a:r>
            <a:endParaRPr sz="1100"/>
          </a:p>
          <a:p>
            <a:pPr indent="-298450" lvl="0" marL="457200" rtl="0" algn="l">
              <a:lnSpc>
                <a:spcPct val="100000"/>
              </a:lnSpc>
              <a:spcBef>
                <a:spcPts val="0"/>
              </a:spcBef>
              <a:spcAft>
                <a:spcPts val="0"/>
              </a:spcAft>
              <a:buClr>
                <a:schemeClr val="dk2"/>
              </a:buClr>
              <a:buSzPts val="1100"/>
              <a:buFont typeface="Montserrat"/>
              <a:buChar char="●"/>
            </a:pPr>
            <a:r>
              <a:rPr lang="en" sz="1100"/>
              <a:t>Temperature range: 0 ºC – 55 ºC</a:t>
            </a:r>
            <a:endParaRPr sz="11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146" name="Google Shape;146;p24"/>
          <p:cNvPicPr preferRelativeResize="0"/>
          <p:nvPr/>
        </p:nvPicPr>
        <p:blipFill>
          <a:blip r:embed="rId4">
            <a:alphaModFix/>
          </a:blip>
          <a:stretch>
            <a:fillRect/>
          </a:stretch>
        </p:blipFill>
        <p:spPr>
          <a:xfrm>
            <a:off x="5547485" y="2476500"/>
            <a:ext cx="2822166" cy="209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5"/>
          <p:cNvPicPr preferRelativeResize="0"/>
          <p:nvPr/>
        </p:nvPicPr>
        <p:blipFill>
          <a:blip r:embed="rId3">
            <a:alphaModFix amt="21000"/>
          </a:blip>
          <a:stretch>
            <a:fillRect/>
          </a:stretch>
        </p:blipFill>
        <p:spPr>
          <a:xfrm>
            <a:off x="5755775" y="1049673"/>
            <a:ext cx="3388226" cy="3388225"/>
          </a:xfrm>
          <a:prstGeom prst="rect">
            <a:avLst/>
          </a:prstGeom>
          <a:noFill/>
          <a:ln>
            <a:noFill/>
          </a:ln>
        </p:spPr>
      </p:pic>
      <p:pic>
        <p:nvPicPr>
          <p:cNvPr id="152" name="Google Shape;152;p25"/>
          <p:cNvPicPr preferRelativeResize="0"/>
          <p:nvPr/>
        </p:nvPicPr>
        <p:blipFill rotWithShape="1">
          <a:blip r:embed="rId4">
            <a:alphaModFix amt="20000"/>
          </a:blip>
          <a:srcRect b="12308" l="0" r="0" t="12316"/>
          <a:stretch/>
        </p:blipFill>
        <p:spPr>
          <a:xfrm>
            <a:off x="0" y="721900"/>
            <a:ext cx="6691326" cy="3699699"/>
          </a:xfrm>
          <a:prstGeom prst="rect">
            <a:avLst/>
          </a:prstGeom>
          <a:noFill/>
          <a:ln>
            <a:noFill/>
          </a:ln>
        </p:spPr>
      </p:pic>
      <p:sp>
        <p:nvSpPr>
          <p:cNvPr id="153" name="Google Shape;153;p25"/>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DC Motor and Relay</a:t>
            </a:r>
            <a:endParaRPr sz="4000"/>
          </a:p>
        </p:txBody>
      </p:sp>
      <p:sp>
        <p:nvSpPr>
          <p:cNvPr id="154" name="Google Shape;154;p25"/>
          <p:cNvSpPr txBox="1"/>
          <p:nvPr>
            <p:ph idx="1" type="body"/>
          </p:nvPr>
        </p:nvSpPr>
        <p:spPr>
          <a:xfrm>
            <a:off x="311700" y="1448400"/>
            <a:ext cx="6136800" cy="29895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dk2"/>
              </a:buClr>
              <a:buSzPts val="1300"/>
              <a:buFont typeface="Montserrat"/>
              <a:buChar char="●"/>
            </a:pPr>
            <a:r>
              <a:rPr lang="en" sz="1300">
                <a:solidFill>
                  <a:schemeClr val="dk2"/>
                </a:solidFill>
              </a:rPr>
              <a:t>A DC motor converts direct current (DC) electrical energy into rotational mechanical energy.</a:t>
            </a:r>
            <a:endParaRPr sz="1300">
              <a:solidFill>
                <a:schemeClr val="dk2"/>
              </a:solidFil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rPr>
              <a:t>A relay is an electrically operated switch that uses a small current to control a larger current.</a:t>
            </a:r>
            <a:endParaRPr sz="1300"/>
          </a:p>
          <a:p>
            <a:pPr indent="0" lvl="0" marL="0" rtl="0" algn="l">
              <a:spcBef>
                <a:spcPts val="0"/>
              </a:spcBef>
              <a:spcAft>
                <a:spcPts val="0"/>
              </a:spcAft>
              <a:buNone/>
            </a:pPr>
            <a:r>
              <a:t/>
            </a:r>
            <a:endParaRPr b="1" i="1" sz="1300">
              <a:solidFill>
                <a:schemeClr val="dk2"/>
              </a:solidFill>
            </a:endParaRPr>
          </a:p>
          <a:p>
            <a:pPr indent="0" lvl="0" marL="0" rtl="0" algn="l">
              <a:spcBef>
                <a:spcPts val="0"/>
              </a:spcBef>
              <a:spcAft>
                <a:spcPts val="0"/>
              </a:spcAft>
              <a:buNone/>
            </a:pPr>
            <a:r>
              <a:rPr b="1" i="1" lang="en" sz="1300">
                <a:solidFill>
                  <a:schemeClr val="dk2"/>
                </a:solidFill>
              </a:rPr>
              <a:t>DC Motor Features and Specifications:</a:t>
            </a:r>
            <a:endParaRPr b="1" i="1" sz="1300">
              <a:solidFill>
                <a:schemeClr val="dk2"/>
              </a:solidFill>
            </a:endParaRPr>
          </a:p>
          <a:p>
            <a:pPr indent="-298450" lvl="0" marL="457200" rtl="0" algn="l">
              <a:lnSpc>
                <a:spcPct val="100000"/>
              </a:lnSpc>
              <a:spcBef>
                <a:spcPts val="0"/>
              </a:spcBef>
              <a:spcAft>
                <a:spcPts val="0"/>
              </a:spcAft>
              <a:buClr>
                <a:schemeClr val="dk2"/>
              </a:buClr>
              <a:buSzPts val="1100"/>
              <a:buFont typeface="Montserrat"/>
              <a:buChar char="●"/>
            </a:pPr>
            <a:r>
              <a:rPr lang="en" sz="1100">
                <a:solidFill>
                  <a:schemeClr val="dk2"/>
                </a:solidFill>
              </a:rPr>
              <a:t>3.3V~120mA Operated Power (Upto 14V)</a:t>
            </a:r>
            <a:br>
              <a:rPr lang="en" sz="1100">
                <a:solidFill>
                  <a:schemeClr val="dk2"/>
                </a:solidFill>
              </a:rPr>
            </a:br>
            <a:endParaRPr b="1" i="1" sz="1300"/>
          </a:p>
          <a:p>
            <a:pPr indent="0" lvl="0" marL="0" rtl="0" algn="l">
              <a:spcBef>
                <a:spcPts val="0"/>
              </a:spcBef>
              <a:spcAft>
                <a:spcPts val="0"/>
              </a:spcAft>
              <a:buNone/>
            </a:pPr>
            <a:r>
              <a:rPr b="1" i="1" lang="en" sz="1300"/>
              <a:t>SRD-05VDC-SL-C</a:t>
            </a:r>
            <a:r>
              <a:rPr b="1" i="1" lang="en" sz="1300"/>
              <a:t> Features and Specifications:</a:t>
            </a:r>
            <a:endParaRPr b="1" i="1" sz="1300"/>
          </a:p>
          <a:p>
            <a:pPr indent="-298450" lvl="0" marL="457200" rtl="0" algn="l">
              <a:lnSpc>
                <a:spcPct val="100000"/>
              </a:lnSpc>
              <a:spcBef>
                <a:spcPts val="0"/>
              </a:spcBef>
              <a:spcAft>
                <a:spcPts val="0"/>
              </a:spcAft>
              <a:buClr>
                <a:schemeClr val="dk2"/>
              </a:buClr>
              <a:buSzPts val="1100"/>
              <a:buFont typeface="Montserrat"/>
              <a:buChar char="●"/>
            </a:pPr>
            <a:r>
              <a:rPr lang="en" sz="1100"/>
              <a:t>Switching capacity available by 10A in spite of small size design for high density P.C. board mounting technique.</a:t>
            </a:r>
            <a:endParaRPr sz="1100"/>
          </a:p>
          <a:p>
            <a:pPr indent="-298450" lvl="0" marL="457200" rtl="0" algn="l">
              <a:lnSpc>
                <a:spcPct val="100000"/>
              </a:lnSpc>
              <a:spcBef>
                <a:spcPts val="0"/>
              </a:spcBef>
              <a:spcAft>
                <a:spcPts val="0"/>
              </a:spcAft>
              <a:buClr>
                <a:schemeClr val="dk2"/>
              </a:buClr>
              <a:buSzPts val="1100"/>
              <a:buFont typeface="Montserrat"/>
              <a:buChar char="●"/>
            </a:pPr>
            <a:r>
              <a:rPr lang="en" sz="1100"/>
              <a:t>Selection of plastic material for high temperature and better chemical solution performance.</a:t>
            </a:r>
            <a:endParaRPr sz="1100"/>
          </a:p>
          <a:p>
            <a:pPr indent="-298450" lvl="0" marL="457200" rtl="0" algn="l">
              <a:lnSpc>
                <a:spcPct val="100000"/>
              </a:lnSpc>
              <a:spcBef>
                <a:spcPts val="0"/>
              </a:spcBef>
              <a:spcAft>
                <a:spcPts val="0"/>
              </a:spcAft>
              <a:buClr>
                <a:schemeClr val="dk2"/>
              </a:buClr>
              <a:buSzPts val="1100"/>
              <a:buFont typeface="Montserrat"/>
              <a:buChar char="●"/>
            </a:pPr>
            <a:r>
              <a:rPr lang="en" sz="1100"/>
              <a:t>Simple relay magnetic circuit to meet low cost of mass production</a:t>
            </a:r>
            <a:endParaRPr sz="1100"/>
          </a:p>
          <a:p>
            <a:pPr indent="-298450" lvl="0" marL="457200" rtl="0" algn="l">
              <a:lnSpc>
                <a:spcPct val="100000"/>
              </a:lnSpc>
              <a:spcBef>
                <a:spcPts val="0"/>
              </a:spcBef>
              <a:spcAft>
                <a:spcPts val="0"/>
              </a:spcAft>
              <a:buClr>
                <a:srgbClr val="000000"/>
              </a:buClr>
              <a:buSzPts val="1100"/>
              <a:buFont typeface="Arial"/>
              <a:buChar char="●"/>
            </a:pPr>
            <a:r>
              <a:rPr lang="en" sz="1100"/>
              <a:t>Rating: 7A/240VDC, 10A/250VDC, 10A/125VAC 28VDC, 10A/240VAC 28VDC</a:t>
            </a:r>
            <a:endParaRPr sz="1100"/>
          </a:p>
          <a:p>
            <a:pPr indent="-298450" lvl="0" marL="457200" rtl="0" algn="l">
              <a:lnSpc>
                <a:spcPct val="100000"/>
              </a:lnSpc>
              <a:spcBef>
                <a:spcPts val="0"/>
              </a:spcBef>
              <a:spcAft>
                <a:spcPts val="0"/>
              </a:spcAft>
              <a:buClr>
                <a:srgbClr val="000000"/>
              </a:buClr>
              <a:buSzPts val="1100"/>
              <a:buFont typeface="Arial"/>
              <a:buChar char="●"/>
            </a:pPr>
            <a:r>
              <a:rPr lang="en" sz="1100"/>
              <a:t>5V Operating Voltage</a:t>
            </a:r>
            <a:endParaRPr sz="1300"/>
          </a:p>
        </p:txBody>
      </p:sp>
      <p:pic>
        <p:nvPicPr>
          <p:cNvPr id="155" name="Google Shape;155;p25"/>
          <p:cNvPicPr preferRelativeResize="0"/>
          <p:nvPr/>
        </p:nvPicPr>
        <p:blipFill>
          <a:blip r:embed="rId3">
            <a:alphaModFix/>
          </a:blip>
          <a:stretch>
            <a:fillRect/>
          </a:stretch>
        </p:blipFill>
        <p:spPr>
          <a:xfrm>
            <a:off x="6691325" y="3262500"/>
            <a:ext cx="1604025" cy="1604025"/>
          </a:xfrm>
          <a:prstGeom prst="rect">
            <a:avLst/>
          </a:prstGeom>
          <a:noFill/>
          <a:ln>
            <a:noFill/>
          </a:ln>
        </p:spPr>
      </p:pic>
      <p:pic>
        <p:nvPicPr>
          <p:cNvPr id="156" name="Google Shape;156;p25"/>
          <p:cNvPicPr preferRelativeResize="0"/>
          <p:nvPr/>
        </p:nvPicPr>
        <p:blipFill rotWithShape="1">
          <a:blip r:embed="rId5">
            <a:alphaModFix/>
          </a:blip>
          <a:srcRect b="0" l="28430" r="26805" t="0"/>
          <a:stretch/>
        </p:blipFill>
        <p:spPr>
          <a:xfrm>
            <a:off x="6725824" y="182750"/>
            <a:ext cx="1535024" cy="257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3">
            <a:alphaModFix amt="11000"/>
          </a:blip>
          <a:srcRect b="26088" l="13829" r="13764" t="25527"/>
          <a:stretch/>
        </p:blipFill>
        <p:spPr>
          <a:xfrm>
            <a:off x="0" y="0"/>
            <a:ext cx="9144000" cy="5143500"/>
          </a:xfrm>
          <a:prstGeom prst="rect">
            <a:avLst/>
          </a:prstGeom>
          <a:noFill/>
          <a:ln>
            <a:noFill/>
          </a:ln>
        </p:spPr>
      </p:pic>
      <p:sp>
        <p:nvSpPr>
          <p:cNvPr id="162" name="Google Shape;162;p26"/>
          <p:cNvSpPr txBox="1"/>
          <p:nvPr>
            <p:ph type="title"/>
          </p:nvPr>
        </p:nvSpPr>
        <p:spPr>
          <a:xfrm>
            <a:off x="311700" y="587975"/>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Parallax PING)))</a:t>
            </a:r>
            <a:endParaRPr sz="4000"/>
          </a:p>
        </p:txBody>
      </p:sp>
      <p:sp>
        <p:nvSpPr>
          <p:cNvPr id="163" name="Google Shape;163;p26"/>
          <p:cNvSpPr txBox="1"/>
          <p:nvPr>
            <p:ph idx="1" type="body"/>
          </p:nvPr>
        </p:nvSpPr>
        <p:spPr>
          <a:xfrm>
            <a:off x="311699" y="1448400"/>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Parallax PING))) Ultrasonic Sensor is a popular ultrasonic range finder used in robotics and automation applications. It utilizes ultrasonic sound waves to measure distances and is commonly employed for object detection, navigation, and avoidance in various projects.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164" name="Google Shape;164;p26"/>
          <p:cNvPicPr preferRelativeResize="0"/>
          <p:nvPr/>
        </p:nvPicPr>
        <p:blipFill>
          <a:blip r:embed="rId4">
            <a:alphaModFix/>
          </a:blip>
          <a:stretch>
            <a:fillRect/>
          </a:stretch>
        </p:blipFill>
        <p:spPr>
          <a:xfrm>
            <a:off x="6175925" y="2406125"/>
            <a:ext cx="2384812" cy="1907850"/>
          </a:xfrm>
          <a:prstGeom prst="rect">
            <a:avLst/>
          </a:prstGeom>
          <a:noFill/>
          <a:ln>
            <a:noFill/>
          </a:ln>
        </p:spPr>
      </p:pic>
      <p:sp>
        <p:nvSpPr>
          <p:cNvPr id="165" name="Google Shape;165;p26"/>
          <p:cNvSpPr txBox="1"/>
          <p:nvPr/>
        </p:nvSpPr>
        <p:spPr>
          <a:xfrm>
            <a:off x="311700" y="2673875"/>
            <a:ext cx="5163000" cy="16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solidFill>
                  <a:srgbClr val="333333"/>
                </a:solidFill>
                <a:latin typeface="Montserrat"/>
                <a:ea typeface="Montserrat"/>
                <a:cs typeface="Montserrat"/>
                <a:sym typeface="Montserrat"/>
              </a:rPr>
              <a:t>Features and Specifications:</a:t>
            </a:r>
            <a:endParaRPr b="1" i="1" sz="13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Range: 2 cm to 3 m</a:t>
            </a:r>
            <a:endParaRPr sz="11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Bidirectional TTL pulse interface on a single I/O pin can communicate with 5 V TTL or 3.3 V CMOS microcontrollers</a:t>
            </a:r>
            <a:endParaRPr sz="11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Input trigger: positive TTL pulse, 2 µs min, 5 µs typ.  </a:t>
            </a:r>
            <a:endParaRPr sz="11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Echo pulse: positive TTL pulse, 115 µs minimum to 18.5 ms maximum</a:t>
            </a:r>
            <a:endParaRPr sz="1100">
              <a:solidFill>
                <a:srgbClr val="333333"/>
              </a:solidFill>
              <a:latin typeface="Montserrat"/>
              <a:ea typeface="Montserrat"/>
              <a:cs typeface="Montserrat"/>
              <a:sym typeface="Montserrat"/>
            </a:endParaRPr>
          </a:p>
          <a:p>
            <a:pPr indent="-298450" lvl="0" marL="457200" rtl="0" algn="l">
              <a:spcBef>
                <a:spcPts val="0"/>
              </a:spcBef>
              <a:spcAft>
                <a:spcPts val="0"/>
              </a:spcAft>
              <a:buClr>
                <a:srgbClr val="333333"/>
              </a:buClr>
              <a:buSzPts val="1100"/>
              <a:buFont typeface="Montserrat"/>
              <a:buChar char="●"/>
            </a:pPr>
            <a:r>
              <a:rPr lang="en" sz="1100">
                <a:solidFill>
                  <a:srgbClr val="333333"/>
                </a:solidFill>
                <a:latin typeface="Montserrat"/>
                <a:ea typeface="Montserrat"/>
                <a:cs typeface="Montserrat"/>
                <a:sym typeface="Montserrat"/>
              </a:rPr>
              <a:t>5V ~ </a:t>
            </a:r>
            <a:r>
              <a:rPr lang="en" sz="1100">
                <a:solidFill>
                  <a:srgbClr val="333333"/>
                </a:solidFill>
                <a:latin typeface="Montserrat"/>
                <a:ea typeface="Montserrat"/>
                <a:cs typeface="Montserrat"/>
                <a:sym typeface="Montserrat"/>
              </a:rPr>
              <a:t>30mA</a:t>
            </a:r>
            <a:r>
              <a:rPr lang="en" sz="1100">
                <a:solidFill>
                  <a:srgbClr val="333333"/>
                </a:solidFill>
                <a:latin typeface="Montserrat"/>
                <a:ea typeface="Montserrat"/>
                <a:cs typeface="Montserrat"/>
                <a:sym typeface="Montserrat"/>
              </a:rPr>
              <a:t> operating power</a:t>
            </a:r>
            <a:endParaRPr sz="1100">
              <a:solidFill>
                <a:srgbClr val="333333"/>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7"/>
          <p:cNvPicPr preferRelativeResize="0"/>
          <p:nvPr/>
        </p:nvPicPr>
        <p:blipFill rotWithShape="1">
          <a:blip r:embed="rId3">
            <a:alphaModFix amt="20000"/>
          </a:blip>
          <a:srcRect b="8519" l="0" r="0" t="8519"/>
          <a:stretch/>
        </p:blipFill>
        <p:spPr>
          <a:xfrm>
            <a:off x="0" y="18700"/>
            <a:ext cx="9144003" cy="5055800"/>
          </a:xfrm>
          <a:prstGeom prst="rect">
            <a:avLst/>
          </a:prstGeom>
          <a:noFill/>
          <a:ln>
            <a:noFill/>
          </a:ln>
        </p:spPr>
      </p:pic>
      <p:sp>
        <p:nvSpPr>
          <p:cNvPr id="171" name="Google Shape;171;p27"/>
          <p:cNvSpPr txBox="1"/>
          <p:nvPr>
            <p:ph type="title"/>
          </p:nvPr>
        </p:nvSpPr>
        <p:spPr>
          <a:xfrm>
            <a:off x="311700" y="315850"/>
            <a:ext cx="8465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Parallax 2x16 LCD serial display module</a:t>
            </a:r>
            <a:endParaRPr sz="4000"/>
          </a:p>
        </p:txBody>
      </p:sp>
      <p:sp>
        <p:nvSpPr>
          <p:cNvPr id="172" name="Google Shape;172;p27"/>
          <p:cNvSpPr txBox="1"/>
          <p:nvPr>
            <p:ph idx="1" type="body"/>
          </p:nvPr>
        </p:nvSpPr>
        <p:spPr>
          <a:xfrm>
            <a:off x="311699" y="1448400"/>
            <a:ext cx="84651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 LCD (Liquid Crystal Display) module is a versatile electronic visual display that is commonly used to provide real-time information in various devices.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173" name="Google Shape;173;p27"/>
          <p:cNvPicPr preferRelativeResize="0"/>
          <p:nvPr/>
        </p:nvPicPr>
        <p:blipFill>
          <a:blip r:embed="rId4">
            <a:alphaModFix/>
          </a:blip>
          <a:stretch>
            <a:fillRect/>
          </a:stretch>
        </p:blipFill>
        <p:spPr>
          <a:xfrm>
            <a:off x="5727125" y="1889525"/>
            <a:ext cx="2628225" cy="2628225"/>
          </a:xfrm>
          <a:prstGeom prst="rect">
            <a:avLst/>
          </a:prstGeom>
          <a:noFill/>
          <a:ln>
            <a:noFill/>
          </a:ln>
        </p:spPr>
      </p:pic>
      <p:sp>
        <p:nvSpPr>
          <p:cNvPr id="174" name="Google Shape;174;p27"/>
          <p:cNvSpPr txBox="1"/>
          <p:nvPr/>
        </p:nvSpPr>
        <p:spPr>
          <a:xfrm>
            <a:off x="470300" y="2340700"/>
            <a:ext cx="5153100" cy="20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solidFill>
                  <a:srgbClr val="333333"/>
                </a:solidFill>
                <a:latin typeface="Montserrat"/>
                <a:ea typeface="Montserrat"/>
                <a:cs typeface="Montserrat"/>
                <a:sym typeface="Montserrat"/>
              </a:rPr>
              <a:t>Parallax Serial LCD features and specifications:</a:t>
            </a:r>
            <a:endParaRPr b="1" i="1" sz="1300">
              <a:solidFill>
                <a:srgbClr val="333333"/>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Clear 40-pixel characters (8 H x 5 W)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Supports ASCII DEC characters 32-127</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Automatic text wrapping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Single command clears the display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Select 2400, 9600, or 19,200 baud with switches on the device  Adjustable contrast knob on the back of the device</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lang="en" sz="1100">
                <a:solidFill>
                  <a:schemeClr val="dk2"/>
                </a:solidFill>
                <a:latin typeface="Montserrat"/>
                <a:ea typeface="Montserrat"/>
                <a:cs typeface="Montserrat"/>
                <a:sym typeface="Montserrat"/>
              </a:rPr>
              <a:t>5V~20 mA (light off), 5V~ 80mA (light on) operating power</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33333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